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723" r:id="rId2"/>
  </p:sldMasterIdLst>
  <p:notesMasterIdLst>
    <p:notesMasterId r:id="rId12"/>
  </p:notesMasterIdLst>
  <p:handoutMasterIdLst>
    <p:handoutMasterId r:id="rId13"/>
  </p:handoutMasterIdLst>
  <p:sldIdLst>
    <p:sldId id="334" r:id="rId3"/>
    <p:sldId id="347" r:id="rId4"/>
    <p:sldId id="346" r:id="rId5"/>
    <p:sldId id="338" r:id="rId6"/>
    <p:sldId id="337" r:id="rId7"/>
    <p:sldId id="341" r:id="rId8"/>
    <p:sldId id="342" r:id="rId9"/>
    <p:sldId id="345" r:id="rId10"/>
    <p:sldId id="262" r:id="rId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40" userDrawn="1">
          <p15:clr>
            <a:srgbClr val="A4A3A4"/>
          </p15:clr>
        </p15:guide>
        <p15:guide id="2" orient="horz" pos="3180" userDrawn="1">
          <p15:clr>
            <a:srgbClr val="A4A3A4"/>
          </p15:clr>
        </p15:guide>
        <p15:guide id="3" orient="horz" pos="684" userDrawn="1">
          <p15:clr>
            <a:srgbClr val="A4A3A4"/>
          </p15:clr>
        </p15:guide>
        <p15:guide id="4" orient="horz" pos="636" userDrawn="1">
          <p15:clr>
            <a:srgbClr val="A4A3A4"/>
          </p15:clr>
        </p15:guide>
        <p15:guide id="5" orient="horz" pos="804" userDrawn="1">
          <p15:clr>
            <a:srgbClr val="A4A3A4"/>
          </p15:clr>
        </p15:guide>
        <p15:guide id="6" orient="horz" pos="2916" userDrawn="1">
          <p15:clr>
            <a:srgbClr val="A4A3A4"/>
          </p15:clr>
        </p15:guide>
        <p15:guide id="7" pos="5712" userDrawn="1">
          <p15:clr>
            <a:srgbClr val="A4A3A4"/>
          </p15:clr>
        </p15:guide>
        <p15:guide id="8" pos="3648" userDrawn="1">
          <p15:clr>
            <a:srgbClr val="A4A3A4"/>
          </p15:clr>
        </p15:guide>
        <p15:guide id="9" pos="288" userDrawn="1">
          <p15:clr>
            <a:srgbClr val="A4A3A4"/>
          </p15:clr>
        </p15:guide>
        <p15:guide id="10" pos="2880">
          <p15:clr>
            <a:srgbClr val="A4A3A4"/>
          </p15:clr>
        </p15:guide>
        <p15:guide id="11" pos="96" userDrawn="1">
          <p15:clr>
            <a:srgbClr val="A4A3A4"/>
          </p15:clr>
        </p15:guide>
        <p15:guide id="12" orient="horz" pos="2988" userDrawn="1">
          <p15:clr>
            <a:srgbClr val="A4A3A4"/>
          </p15:clr>
        </p15:guide>
        <p15:guide id="15" orient="horz" pos="300" userDrawn="1">
          <p15:clr>
            <a:srgbClr val="A4A3A4"/>
          </p15:clr>
        </p15:guide>
        <p15:guide id="16" pos="3696" userDrawn="1">
          <p15:clr>
            <a:srgbClr val="A4A3A4"/>
          </p15:clr>
        </p15:guide>
        <p15:guide id="17" pos="4512" userDrawn="1">
          <p15:clr>
            <a:srgbClr val="A4A3A4"/>
          </p15:clr>
        </p15:guide>
        <p15:guide id="18" pos="1104" userDrawn="1">
          <p15:clr>
            <a:srgbClr val="A4A3A4"/>
          </p15:clr>
        </p15:guide>
        <p15:guide id="19" pos="1464" userDrawn="1">
          <p15:clr>
            <a:srgbClr val="A4A3A4"/>
          </p15:clr>
        </p15:guide>
        <p15:guide id="20" pos="31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CD5FD"/>
    <a:srgbClr val="75A0FD"/>
    <a:srgbClr val="FFE0B3"/>
    <a:srgbClr val="154780"/>
    <a:srgbClr val="FFFFFF"/>
    <a:srgbClr val="0087BA"/>
    <a:srgbClr val="002D72"/>
    <a:srgbClr val="B06E07"/>
    <a:srgbClr val="4695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22" autoAdjust="0"/>
    <p:restoredTop sz="77607" autoAdjust="0"/>
  </p:normalViewPr>
  <p:slideViewPr>
    <p:cSldViewPr snapToGrid="0" snapToObjects="1">
      <p:cViewPr varScale="1">
        <p:scale>
          <a:sx n="102" d="100"/>
          <a:sy n="102" d="100"/>
        </p:scale>
        <p:origin x="840" y="176"/>
      </p:cViewPr>
      <p:guideLst>
        <p:guide orient="horz" pos="2940"/>
        <p:guide orient="horz" pos="3180"/>
        <p:guide orient="horz" pos="684"/>
        <p:guide orient="horz" pos="636"/>
        <p:guide orient="horz" pos="804"/>
        <p:guide orient="horz" pos="2916"/>
        <p:guide pos="5712"/>
        <p:guide pos="3648"/>
        <p:guide pos="288"/>
        <p:guide pos="2880"/>
        <p:guide pos="96"/>
        <p:guide orient="horz" pos="2988"/>
        <p:guide orient="horz" pos="300"/>
        <p:guide pos="3696"/>
        <p:guide pos="4512"/>
        <p:guide pos="1104"/>
        <p:guide pos="1464"/>
        <p:guide pos="3192"/>
      </p:guideLst>
    </p:cSldViewPr>
  </p:slideViewPr>
  <p:outlineViewPr>
    <p:cViewPr>
      <p:scale>
        <a:sx n="33" d="100"/>
        <a:sy n="33" d="100"/>
      </p:scale>
      <p:origin x="296" y="0"/>
    </p:cViewPr>
  </p:outlineViewPr>
  <p:notesTextViewPr>
    <p:cViewPr>
      <p:scale>
        <a:sx n="100" d="100"/>
        <a:sy n="100" d="100"/>
      </p:scale>
      <p:origin x="0" y="0"/>
    </p:cViewPr>
  </p:notesTextViewPr>
  <p:sorterViewPr>
    <p:cViewPr>
      <p:scale>
        <a:sx n="95" d="100"/>
        <a:sy n="9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handoutMaster" Target="handoutMasters/handout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8ADEDE-B17D-5542-A46F-D08A7D905F04}" type="doc">
      <dgm:prSet loTypeId="urn:microsoft.com/office/officeart/2005/8/layout/matrix1" loCatId="" qsTypeId="urn:microsoft.com/office/officeart/2005/8/quickstyle/simple1" qsCatId="simple" csTypeId="urn:microsoft.com/office/officeart/2005/8/colors/accent1_2" csCatId="accent1" phldr="1"/>
      <dgm:spPr/>
      <dgm:t>
        <a:bodyPr/>
        <a:lstStyle/>
        <a:p>
          <a:endParaRPr lang="en-US"/>
        </a:p>
      </dgm:t>
    </dgm:pt>
    <dgm:pt modelId="{AC8602A4-0CBD-3F47-996C-86C57FCD422E}">
      <dgm:prSet phldrT="[Text]" custT="1"/>
      <dgm:spPr/>
      <dgm:t>
        <a:bodyPr/>
        <a:lstStyle/>
        <a:p>
          <a:r>
            <a:rPr lang="en-US" sz="2800" dirty="0">
              <a:solidFill>
                <a:schemeClr val="tx1"/>
              </a:solidFill>
            </a:rPr>
            <a:t>MATTISSE</a:t>
          </a:r>
        </a:p>
      </dgm:t>
    </dgm:pt>
    <dgm:pt modelId="{E14A4017-674E-084C-8131-83A8CFBFCDEB}" type="parTrans" cxnId="{7F1086E6-13F8-2449-8422-0061E5D25CAC}">
      <dgm:prSet/>
      <dgm:spPr/>
      <dgm:t>
        <a:bodyPr/>
        <a:lstStyle/>
        <a:p>
          <a:endParaRPr lang="en-US">
            <a:solidFill>
              <a:schemeClr val="tx1"/>
            </a:solidFill>
          </a:endParaRPr>
        </a:p>
      </dgm:t>
    </dgm:pt>
    <dgm:pt modelId="{1FD4C31D-7836-F448-AD86-0941B6001373}" type="sibTrans" cxnId="{7F1086E6-13F8-2449-8422-0061E5D25CAC}">
      <dgm:prSet/>
      <dgm:spPr/>
      <dgm:t>
        <a:bodyPr/>
        <a:lstStyle/>
        <a:p>
          <a:endParaRPr lang="en-US">
            <a:solidFill>
              <a:schemeClr val="tx1"/>
            </a:solidFill>
          </a:endParaRPr>
        </a:p>
      </dgm:t>
    </dgm:pt>
    <dgm:pt modelId="{DCCEDF47-D9F6-8B41-8D7C-2117E603935F}">
      <dgm:prSet phldrT="[Text]" custT="1"/>
      <dgm:spPr/>
      <dgm:t>
        <a:bodyPr/>
        <a:lstStyle/>
        <a:p>
          <a:r>
            <a:rPr lang="en-US" sz="2400" dirty="0">
              <a:solidFill>
                <a:schemeClr val="tx1"/>
              </a:solidFill>
            </a:rPr>
            <a:t>Biocompatible</a:t>
          </a:r>
        </a:p>
      </dgm:t>
    </dgm:pt>
    <dgm:pt modelId="{034389F9-F50D-444C-B9E8-1232B3C560CB}" type="parTrans" cxnId="{C12FB955-09EA-2145-8CC5-BFBA98C010BC}">
      <dgm:prSet/>
      <dgm:spPr/>
      <dgm:t>
        <a:bodyPr/>
        <a:lstStyle/>
        <a:p>
          <a:endParaRPr lang="en-US">
            <a:solidFill>
              <a:schemeClr val="tx1"/>
            </a:solidFill>
          </a:endParaRPr>
        </a:p>
      </dgm:t>
    </dgm:pt>
    <dgm:pt modelId="{8F690606-9D91-A94A-AE40-128A0A5C6231}" type="sibTrans" cxnId="{C12FB955-09EA-2145-8CC5-BFBA98C010BC}">
      <dgm:prSet/>
      <dgm:spPr/>
      <dgm:t>
        <a:bodyPr/>
        <a:lstStyle/>
        <a:p>
          <a:endParaRPr lang="en-US">
            <a:solidFill>
              <a:schemeClr val="tx1"/>
            </a:solidFill>
          </a:endParaRPr>
        </a:p>
      </dgm:t>
    </dgm:pt>
    <dgm:pt modelId="{7F37A41D-3CE5-094B-8872-54AC8D0E3066}">
      <dgm:prSet phldrT="[Text]" custT="1"/>
      <dgm:spPr/>
      <dgm:t>
        <a:bodyPr/>
        <a:lstStyle/>
        <a:p>
          <a:r>
            <a:rPr lang="en-US" sz="2400" dirty="0">
              <a:solidFill>
                <a:schemeClr val="tx1"/>
              </a:solidFill>
            </a:rPr>
            <a:t>Temporary</a:t>
          </a:r>
        </a:p>
      </dgm:t>
    </dgm:pt>
    <dgm:pt modelId="{BE44EEE1-7822-D645-8569-1E8469FDA5DD}" type="parTrans" cxnId="{992BF78F-EC36-714F-8392-DB52BE861B47}">
      <dgm:prSet/>
      <dgm:spPr/>
      <dgm:t>
        <a:bodyPr/>
        <a:lstStyle/>
        <a:p>
          <a:endParaRPr lang="en-US">
            <a:solidFill>
              <a:schemeClr val="tx1"/>
            </a:solidFill>
          </a:endParaRPr>
        </a:p>
      </dgm:t>
    </dgm:pt>
    <dgm:pt modelId="{594A06EE-7041-194D-A350-FD58C1219A8D}" type="sibTrans" cxnId="{992BF78F-EC36-714F-8392-DB52BE861B47}">
      <dgm:prSet/>
      <dgm:spPr/>
      <dgm:t>
        <a:bodyPr/>
        <a:lstStyle/>
        <a:p>
          <a:endParaRPr lang="en-US">
            <a:solidFill>
              <a:schemeClr val="tx1"/>
            </a:solidFill>
          </a:endParaRPr>
        </a:p>
      </dgm:t>
    </dgm:pt>
    <dgm:pt modelId="{1EA9A474-79D4-9940-BD85-E7EBD0AE30AE}">
      <dgm:prSet phldrT="[Text]" custT="1"/>
      <dgm:spPr/>
      <dgm:t>
        <a:bodyPr/>
        <a:lstStyle/>
        <a:p>
          <a:r>
            <a:rPr lang="en-US" sz="2400" dirty="0">
              <a:solidFill>
                <a:schemeClr val="tx1"/>
              </a:solidFill>
            </a:rPr>
            <a:t>3D Printed</a:t>
          </a:r>
        </a:p>
      </dgm:t>
    </dgm:pt>
    <dgm:pt modelId="{1737A52E-AF64-7941-9E08-CA778C67C957}" type="parTrans" cxnId="{DA4970BC-E30C-1C4B-9B02-B8839EADD14B}">
      <dgm:prSet/>
      <dgm:spPr/>
      <dgm:t>
        <a:bodyPr/>
        <a:lstStyle/>
        <a:p>
          <a:endParaRPr lang="en-US">
            <a:solidFill>
              <a:schemeClr val="tx1"/>
            </a:solidFill>
          </a:endParaRPr>
        </a:p>
      </dgm:t>
    </dgm:pt>
    <dgm:pt modelId="{380D521E-DCFC-7F41-BDD9-6E137847E622}" type="sibTrans" cxnId="{DA4970BC-E30C-1C4B-9B02-B8839EADD14B}">
      <dgm:prSet/>
      <dgm:spPr/>
      <dgm:t>
        <a:bodyPr/>
        <a:lstStyle/>
        <a:p>
          <a:endParaRPr lang="en-US">
            <a:solidFill>
              <a:schemeClr val="tx1"/>
            </a:solidFill>
          </a:endParaRPr>
        </a:p>
      </dgm:t>
    </dgm:pt>
    <dgm:pt modelId="{830C18DE-9F75-E54B-9A27-55AA1E9D9F18}">
      <dgm:prSet phldrT="[Text]" custT="1"/>
      <dgm:spPr/>
      <dgm:t>
        <a:bodyPr/>
        <a:lstStyle/>
        <a:p>
          <a:r>
            <a:rPr lang="en-US" sz="2400" dirty="0">
              <a:solidFill>
                <a:schemeClr val="tx1"/>
              </a:solidFill>
            </a:rPr>
            <a:t>Adipose Tissue Regeneration</a:t>
          </a:r>
        </a:p>
      </dgm:t>
    </dgm:pt>
    <dgm:pt modelId="{9EEBF350-9EA7-D14F-8ECF-19E3D787C06A}" type="parTrans" cxnId="{773DEC1D-BFB6-9E42-926E-8251D2DDCDFF}">
      <dgm:prSet/>
      <dgm:spPr/>
      <dgm:t>
        <a:bodyPr/>
        <a:lstStyle/>
        <a:p>
          <a:endParaRPr lang="en-US">
            <a:solidFill>
              <a:schemeClr val="tx1"/>
            </a:solidFill>
          </a:endParaRPr>
        </a:p>
      </dgm:t>
    </dgm:pt>
    <dgm:pt modelId="{616934E7-CE5F-6C49-A58F-6BC324ADA9D9}" type="sibTrans" cxnId="{773DEC1D-BFB6-9E42-926E-8251D2DDCDFF}">
      <dgm:prSet/>
      <dgm:spPr/>
      <dgm:t>
        <a:bodyPr/>
        <a:lstStyle/>
        <a:p>
          <a:endParaRPr lang="en-US">
            <a:solidFill>
              <a:schemeClr val="tx1"/>
            </a:solidFill>
          </a:endParaRPr>
        </a:p>
      </dgm:t>
    </dgm:pt>
    <dgm:pt modelId="{6F82C121-B052-5342-B8C4-A46209F806E7}" type="pres">
      <dgm:prSet presAssocID="{C18ADEDE-B17D-5542-A46F-D08A7D905F04}" presName="diagram" presStyleCnt="0">
        <dgm:presLayoutVars>
          <dgm:chMax val="1"/>
          <dgm:dir/>
          <dgm:animLvl val="ctr"/>
          <dgm:resizeHandles val="exact"/>
        </dgm:presLayoutVars>
      </dgm:prSet>
      <dgm:spPr/>
    </dgm:pt>
    <dgm:pt modelId="{6B5D3815-5240-E34F-826B-24EFA12729DC}" type="pres">
      <dgm:prSet presAssocID="{C18ADEDE-B17D-5542-A46F-D08A7D905F04}" presName="matrix" presStyleCnt="0"/>
      <dgm:spPr/>
    </dgm:pt>
    <dgm:pt modelId="{2FE05585-8E73-A942-ABCB-AB4D89180C12}" type="pres">
      <dgm:prSet presAssocID="{C18ADEDE-B17D-5542-A46F-D08A7D905F04}" presName="tile1" presStyleLbl="node1" presStyleIdx="0" presStyleCnt="4"/>
      <dgm:spPr/>
    </dgm:pt>
    <dgm:pt modelId="{0F90545E-DC9F-184F-92EC-365FABF9C0A7}" type="pres">
      <dgm:prSet presAssocID="{C18ADEDE-B17D-5542-A46F-D08A7D905F04}" presName="tile1text" presStyleLbl="node1" presStyleIdx="0" presStyleCnt="4">
        <dgm:presLayoutVars>
          <dgm:chMax val="0"/>
          <dgm:chPref val="0"/>
          <dgm:bulletEnabled val="1"/>
        </dgm:presLayoutVars>
      </dgm:prSet>
      <dgm:spPr/>
    </dgm:pt>
    <dgm:pt modelId="{FFC38B43-AD42-2C4D-8DA1-8A9174CF9E9C}" type="pres">
      <dgm:prSet presAssocID="{C18ADEDE-B17D-5542-A46F-D08A7D905F04}" presName="tile2" presStyleLbl="node1" presStyleIdx="1" presStyleCnt="4"/>
      <dgm:spPr/>
    </dgm:pt>
    <dgm:pt modelId="{CEE8668D-6218-2445-8B0D-0095F4099053}" type="pres">
      <dgm:prSet presAssocID="{C18ADEDE-B17D-5542-A46F-D08A7D905F04}" presName="tile2text" presStyleLbl="node1" presStyleIdx="1" presStyleCnt="4">
        <dgm:presLayoutVars>
          <dgm:chMax val="0"/>
          <dgm:chPref val="0"/>
          <dgm:bulletEnabled val="1"/>
        </dgm:presLayoutVars>
      </dgm:prSet>
      <dgm:spPr/>
    </dgm:pt>
    <dgm:pt modelId="{F7443E12-C683-8E40-829D-415A71603DD3}" type="pres">
      <dgm:prSet presAssocID="{C18ADEDE-B17D-5542-A46F-D08A7D905F04}" presName="tile3" presStyleLbl="node1" presStyleIdx="2" presStyleCnt="4"/>
      <dgm:spPr/>
    </dgm:pt>
    <dgm:pt modelId="{C83E3BC2-AC59-A546-87B0-A1E0C3812344}" type="pres">
      <dgm:prSet presAssocID="{C18ADEDE-B17D-5542-A46F-D08A7D905F04}" presName="tile3text" presStyleLbl="node1" presStyleIdx="2" presStyleCnt="4">
        <dgm:presLayoutVars>
          <dgm:chMax val="0"/>
          <dgm:chPref val="0"/>
          <dgm:bulletEnabled val="1"/>
        </dgm:presLayoutVars>
      </dgm:prSet>
      <dgm:spPr/>
    </dgm:pt>
    <dgm:pt modelId="{8681F07F-1080-DC4F-AA6A-45950B906FC0}" type="pres">
      <dgm:prSet presAssocID="{C18ADEDE-B17D-5542-A46F-D08A7D905F04}" presName="tile4" presStyleLbl="node1" presStyleIdx="3" presStyleCnt="4"/>
      <dgm:spPr/>
    </dgm:pt>
    <dgm:pt modelId="{29BFCFD2-D366-994E-A7AD-FA90B123A7CC}" type="pres">
      <dgm:prSet presAssocID="{C18ADEDE-B17D-5542-A46F-D08A7D905F04}" presName="tile4text" presStyleLbl="node1" presStyleIdx="3" presStyleCnt="4">
        <dgm:presLayoutVars>
          <dgm:chMax val="0"/>
          <dgm:chPref val="0"/>
          <dgm:bulletEnabled val="1"/>
        </dgm:presLayoutVars>
      </dgm:prSet>
      <dgm:spPr/>
    </dgm:pt>
    <dgm:pt modelId="{A911E24C-41D4-8140-9E0C-830F4E412501}" type="pres">
      <dgm:prSet presAssocID="{C18ADEDE-B17D-5542-A46F-D08A7D905F04}" presName="centerTile" presStyleLbl="fgShp" presStyleIdx="0" presStyleCnt="1" custScaleX="167123" custScaleY="158578">
        <dgm:presLayoutVars>
          <dgm:chMax val="0"/>
          <dgm:chPref val="0"/>
        </dgm:presLayoutVars>
      </dgm:prSet>
      <dgm:spPr/>
    </dgm:pt>
  </dgm:ptLst>
  <dgm:cxnLst>
    <dgm:cxn modelId="{773DEC1D-BFB6-9E42-926E-8251D2DDCDFF}" srcId="{AC8602A4-0CBD-3F47-996C-86C57FCD422E}" destId="{830C18DE-9F75-E54B-9A27-55AA1E9D9F18}" srcOrd="3" destOrd="0" parTransId="{9EEBF350-9EA7-D14F-8ECF-19E3D787C06A}" sibTransId="{616934E7-CE5F-6C49-A58F-6BC324ADA9D9}"/>
    <dgm:cxn modelId="{FCB4AB34-B8DD-FD45-9F67-7C31CAC326EE}" type="presOf" srcId="{7F37A41D-3CE5-094B-8872-54AC8D0E3066}" destId="{CEE8668D-6218-2445-8B0D-0095F4099053}" srcOrd="1" destOrd="0" presId="urn:microsoft.com/office/officeart/2005/8/layout/matrix1"/>
    <dgm:cxn modelId="{C12FB955-09EA-2145-8CC5-BFBA98C010BC}" srcId="{AC8602A4-0CBD-3F47-996C-86C57FCD422E}" destId="{DCCEDF47-D9F6-8B41-8D7C-2117E603935F}" srcOrd="0" destOrd="0" parTransId="{034389F9-F50D-444C-B9E8-1232B3C560CB}" sibTransId="{8F690606-9D91-A94A-AE40-128A0A5C6231}"/>
    <dgm:cxn modelId="{E896A281-8A69-6143-ABFD-CFD6831B6707}" type="presOf" srcId="{830C18DE-9F75-E54B-9A27-55AA1E9D9F18}" destId="{29BFCFD2-D366-994E-A7AD-FA90B123A7CC}" srcOrd="1" destOrd="0" presId="urn:microsoft.com/office/officeart/2005/8/layout/matrix1"/>
    <dgm:cxn modelId="{100BCE83-6CAC-4D4A-96E3-572912263175}" type="presOf" srcId="{DCCEDF47-D9F6-8B41-8D7C-2117E603935F}" destId="{0F90545E-DC9F-184F-92EC-365FABF9C0A7}" srcOrd="1" destOrd="0" presId="urn:microsoft.com/office/officeart/2005/8/layout/matrix1"/>
    <dgm:cxn modelId="{992BF78F-EC36-714F-8392-DB52BE861B47}" srcId="{AC8602A4-0CBD-3F47-996C-86C57FCD422E}" destId="{7F37A41D-3CE5-094B-8872-54AC8D0E3066}" srcOrd="1" destOrd="0" parTransId="{BE44EEE1-7822-D645-8569-1E8469FDA5DD}" sibTransId="{594A06EE-7041-194D-A350-FD58C1219A8D}"/>
    <dgm:cxn modelId="{7A3D2296-FA13-EF42-950B-8461CBFD8900}" type="presOf" srcId="{C18ADEDE-B17D-5542-A46F-D08A7D905F04}" destId="{6F82C121-B052-5342-B8C4-A46209F806E7}" srcOrd="0" destOrd="0" presId="urn:microsoft.com/office/officeart/2005/8/layout/matrix1"/>
    <dgm:cxn modelId="{BD0673B5-5775-9742-86BC-67DB6A1556FD}" type="presOf" srcId="{1EA9A474-79D4-9940-BD85-E7EBD0AE30AE}" destId="{F7443E12-C683-8E40-829D-415A71603DD3}" srcOrd="0" destOrd="0" presId="urn:microsoft.com/office/officeart/2005/8/layout/matrix1"/>
    <dgm:cxn modelId="{DA4970BC-E30C-1C4B-9B02-B8839EADD14B}" srcId="{AC8602A4-0CBD-3F47-996C-86C57FCD422E}" destId="{1EA9A474-79D4-9940-BD85-E7EBD0AE30AE}" srcOrd="2" destOrd="0" parTransId="{1737A52E-AF64-7941-9E08-CA778C67C957}" sibTransId="{380D521E-DCFC-7F41-BDD9-6E137847E622}"/>
    <dgm:cxn modelId="{1188ACBE-405E-AB43-8556-A52D18FEEA09}" type="presOf" srcId="{AC8602A4-0CBD-3F47-996C-86C57FCD422E}" destId="{A911E24C-41D4-8140-9E0C-830F4E412501}" srcOrd="0" destOrd="0" presId="urn:microsoft.com/office/officeart/2005/8/layout/matrix1"/>
    <dgm:cxn modelId="{271B8BD0-5A87-9F4E-83FF-042B65BA71A3}" type="presOf" srcId="{DCCEDF47-D9F6-8B41-8D7C-2117E603935F}" destId="{2FE05585-8E73-A942-ABCB-AB4D89180C12}" srcOrd="0" destOrd="0" presId="urn:microsoft.com/office/officeart/2005/8/layout/matrix1"/>
    <dgm:cxn modelId="{B6114AD8-735D-1842-9B48-2CAC994A346F}" type="presOf" srcId="{7F37A41D-3CE5-094B-8872-54AC8D0E3066}" destId="{FFC38B43-AD42-2C4D-8DA1-8A9174CF9E9C}" srcOrd="0" destOrd="0" presId="urn:microsoft.com/office/officeart/2005/8/layout/matrix1"/>
    <dgm:cxn modelId="{7F1086E6-13F8-2449-8422-0061E5D25CAC}" srcId="{C18ADEDE-B17D-5542-A46F-D08A7D905F04}" destId="{AC8602A4-0CBD-3F47-996C-86C57FCD422E}" srcOrd="0" destOrd="0" parTransId="{E14A4017-674E-084C-8131-83A8CFBFCDEB}" sibTransId="{1FD4C31D-7836-F448-AD86-0941B6001373}"/>
    <dgm:cxn modelId="{8917ACFF-1EC7-3D47-B814-5B0BF3B6DE9B}" type="presOf" srcId="{830C18DE-9F75-E54B-9A27-55AA1E9D9F18}" destId="{8681F07F-1080-DC4F-AA6A-45950B906FC0}" srcOrd="0" destOrd="0" presId="urn:microsoft.com/office/officeart/2005/8/layout/matrix1"/>
    <dgm:cxn modelId="{C922F2FF-CC77-7547-A7B3-B7278575A161}" type="presOf" srcId="{1EA9A474-79D4-9940-BD85-E7EBD0AE30AE}" destId="{C83E3BC2-AC59-A546-87B0-A1E0C3812344}" srcOrd="1" destOrd="0" presId="urn:microsoft.com/office/officeart/2005/8/layout/matrix1"/>
    <dgm:cxn modelId="{30E78B58-222A-3848-AC9C-77CE85348770}" type="presParOf" srcId="{6F82C121-B052-5342-B8C4-A46209F806E7}" destId="{6B5D3815-5240-E34F-826B-24EFA12729DC}" srcOrd="0" destOrd="0" presId="urn:microsoft.com/office/officeart/2005/8/layout/matrix1"/>
    <dgm:cxn modelId="{14F223A1-AE3D-6A48-A460-C6AA955482A1}" type="presParOf" srcId="{6B5D3815-5240-E34F-826B-24EFA12729DC}" destId="{2FE05585-8E73-A942-ABCB-AB4D89180C12}" srcOrd="0" destOrd="0" presId="urn:microsoft.com/office/officeart/2005/8/layout/matrix1"/>
    <dgm:cxn modelId="{8909FBC2-1064-814E-A815-0AA3B082A5F8}" type="presParOf" srcId="{6B5D3815-5240-E34F-826B-24EFA12729DC}" destId="{0F90545E-DC9F-184F-92EC-365FABF9C0A7}" srcOrd="1" destOrd="0" presId="urn:microsoft.com/office/officeart/2005/8/layout/matrix1"/>
    <dgm:cxn modelId="{1EF49101-9497-C644-A585-1020880D3694}" type="presParOf" srcId="{6B5D3815-5240-E34F-826B-24EFA12729DC}" destId="{FFC38B43-AD42-2C4D-8DA1-8A9174CF9E9C}" srcOrd="2" destOrd="0" presId="urn:microsoft.com/office/officeart/2005/8/layout/matrix1"/>
    <dgm:cxn modelId="{58F37FC5-1735-2247-BC32-7972CDD569F8}" type="presParOf" srcId="{6B5D3815-5240-E34F-826B-24EFA12729DC}" destId="{CEE8668D-6218-2445-8B0D-0095F4099053}" srcOrd="3" destOrd="0" presId="urn:microsoft.com/office/officeart/2005/8/layout/matrix1"/>
    <dgm:cxn modelId="{4F3ED224-EBA0-5447-8047-C850763988C5}" type="presParOf" srcId="{6B5D3815-5240-E34F-826B-24EFA12729DC}" destId="{F7443E12-C683-8E40-829D-415A71603DD3}" srcOrd="4" destOrd="0" presId="urn:microsoft.com/office/officeart/2005/8/layout/matrix1"/>
    <dgm:cxn modelId="{B851183B-F183-5148-831D-8E859E2F57DE}" type="presParOf" srcId="{6B5D3815-5240-E34F-826B-24EFA12729DC}" destId="{C83E3BC2-AC59-A546-87B0-A1E0C3812344}" srcOrd="5" destOrd="0" presId="urn:microsoft.com/office/officeart/2005/8/layout/matrix1"/>
    <dgm:cxn modelId="{2625597F-5929-E146-B643-59FDBCA0AF18}" type="presParOf" srcId="{6B5D3815-5240-E34F-826B-24EFA12729DC}" destId="{8681F07F-1080-DC4F-AA6A-45950B906FC0}" srcOrd="6" destOrd="0" presId="urn:microsoft.com/office/officeart/2005/8/layout/matrix1"/>
    <dgm:cxn modelId="{775117D9-F9C8-B444-B857-88DAA081AE1B}" type="presParOf" srcId="{6B5D3815-5240-E34F-826B-24EFA12729DC}" destId="{29BFCFD2-D366-994E-A7AD-FA90B123A7CC}" srcOrd="7" destOrd="0" presId="urn:microsoft.com/office/officeart/2005/8/layout/matrix1"/>
    <dgm:cxn modelId="{DFC25AC4-BFDC-C142-AA1C-6C68CAA44161}" type="presParOf" srcId="{6F82C121-B052-5342-B8C4-A46209F806E7}" destId="{A911E24C-41D4-8140-9E0C-830F4E412501}" srcOrd="1" destOrd="0" presId="urn:microsoft.com/office/officeart/2005/8/layout/matrix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E05585-8E73-A942-ABCB-AB4D89180C12}">
      <dsp:nvSpPr>
        <dsp:cNvPr id="0" name=""/>
        <dsp:cNvSpPr/>
      </dsp:nvSpPr>
      <dsp:spPr>
        <a:xfrm rot="16200000">
          <a:off x="422122" y="-422122"/>
          <a:ext cx="1731941" cy="2576186"/>
        </a:xfrm>
        <a:prstGeom prst="round1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Biocompatible</a:t>
          </a:r>
        </a:p>
      </dsp:txBody>
      <dsp:txXfrm rot="5400000">
        <a:off x="0" y="0"/>
        <a:ext cx="2576186" cy="1298955"/>
      </dsp:txXfrm>
    </dsp:sp>
    <dsp:sp modelId="{FFC38B43-AD42-2C4D-8DA1-8A9174CF9E9C}">
      <dsp:nvSpPr>
        <dsp:cNvPr id="0" name=""/>
        <dsp:cNvSpPr/>
      </dsp:nvSpPr>
      <dsp:spPr>
        <a:xfrm>
          <a:off x="2576186" y="0"/>
          <a:ext cx="2576186" cy="1731941"/>
        </a:xfrm>
        <a:prstGeom prst="round1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Temporary</a:t>
          </a:r>
        </a:p>
      </dsp:txBody>
      <dsp:txXfrm>
        <a:off x="2576186" y="0"/>
        <a:ext cx="2576186" cy="1298955"/>
      </dsp:txXfrm>
    </dsp:sp>
    <dsp:sp modelId="{F7443E12-C683-8E40-829D-415A71603DD3}">
      <dsp:nvSpPr>
        <dsp:cNvPr id="0" name=""/>
        <dsp:cNvSpPr/>
      </dsp:nvSpPr>
      <dsp:spPr>
        <a:xfrm rot="10800000">
          <a:off x="0" y="1731941"/>
          <a:ext cx="2576186" cy="1731941"/>
        </a:xfrm>
        <a:prstGeom prst="round1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3D Printed</a:t>
          </a:r>
        </a:p>
      </dsp:txBody>
      <dsp:txXfrm rot="10800000">
        <a:off x="0" y="2164926"/>
        <a:ext cx="2576186" cy="1298955"/>
      </dsp:txXfrm>
    </dsp:sp>
    <dsp:sp modelId="{8681F07F-1080-DC4F-AA6A-45950B906FC0}">
      <dsp:nvSpPr>
        <dsp:cNvPr id="0" name=""/>
        <dsp:cNvSpPr/>
      </dsp:nvSpPr>
      <dsp:spPr>
        <a:xfrm rot="5400000">
          <a:off x="2998309" y="1309818"/>
          <a:ext cx="1731941" cy="2576186"/>
        </a:xfrm>
        <a:prstGeom prst="round1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Adipose Tissue Regeneration</a:t>
          </a:r>
        </a:p>
      </dsp:txBody>
      <dsp:txXfrm rot="-5400000">
        <a:off x="2576186" y="2164925"/>
        <a:ext cx="2576186" cy="1298955"/>
      </dsp:txXfrm>
    </dsp:sp>
    <dsp:sp modelId="{A911E24C-41D4-8140-9E0C-830F4E412501}">
      <dsp:nvSpPr>
        <dsp:cNvPr id="0" name=""/>
        <dsp:cNvSpPr/>
      </dsp:nvSpPr>
      <dsp:spPr>
        <a:xfrm>
          <a:off x="1284566" y="1045321"/>
          <a:ext cx="2583240" cy="1373238"/>
        </a:xfrm>
        <a:prstGeom prst="roundRect">
          <a:avLst/>
        </a:prstGeom>
        <a:solidFill>
          <a:schemeClr val="accent1">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MATTISSE</a:t>
          </a:r>
        </a:p>
      </dsp:txBody>
      <dsp:txXfrm>
        <a:off x="1351602" y="1112357"/>
        <a:ext cx="2449168" cy="1239166"/>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CD7D3A2-31E4-8E42-BFE4-E1D5C718E739}" type="datetimeFigureOut">
              <a:rPr lang="en-US" smtClean="0"/>
              <a:pPr/>
              <a:t>12/6/22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598F7A4-CE3D-804B-A1DB-4079A629C97B}" type="slidenum">
              <a:rPr lang="en-US" smtClean="0"/>
              <a:pPr/>
              <a:t>‹#›</a:t>
            </a:fld>
            <a:endParaRPr lang="en-US" dirty="0"/>
          </a:p>
        </p:txBody>
      </p:sp>
    </p:spTree>
    <p:extLst>
      <p:ext uri="{BB962C8B-B14F-4D97-AF65-F5344CB8AC3E}">
        <p14:creationId xmlns:p14="http://schemas.microsoft.com/office/powerpoint/2010/main" val="329567984"/>
      </p:ext>
    </p:extLst>
  </p:cSld>
  <p:clrMap bg1="lt1" tx1="dk1" bg2="lt2" tx2="dk2" accent1="accent1" accent2="accent2" accent3="accent3" accent4="accent4" accent5="accent5" accent6="accent6" hlink="hlink" folHlink="folHlink"/>
  <p:hf hdr="0" ftr="0" dt="0"/>
</p:handoutMaster>
</file>

<file path=ppt/media/image10.png>
</file>

<file path=ppt/media/image2.png>
</file>

<file path=ppt/media/image3.png>
</file>

<file path=ppt/media/image4.png>
</file>

<file path=ppt/media/image5.png>
</file>

<file path=ppt/media/image6.jpeg>
</file>

<file path=ppt/media/image7.jpeg>
</file>

<file path=ppt/media/image8.jpe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0E2176-2878-124F-9D1F-E150291074BD}" type="datetimeFigureOut">
              <a:rPr lang="en-US" smtClean="0"/>
              <a:pPr/>
              <a:t>12/6/22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3D3DDD1-A2AC-0143-A10E-767D06A6F773}" type="slidenum">
              <a:rPr lang="en-US" smtClean="0"/>
              <a:pPr/>
              <a:t>‹#›</a:t>
            </a:fld>
            <a:endParaRPr lang="en-US" dirty="0"/>
          </a:p>
        </p:txBody>
      </p:sp>
    </p:spTree>
    <p:extLst>
      <p:ext uri="{BB962C8B-B14F-4D97-AF65-F5344CB8AC3E}">
        <p14:creationId xmlns:p14="http://schemas.microsoft.com/office/powerpoint/2010/main" val="383555749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1</a:t>
            </a:fld>
            <a:endParaRPr lang="en-US" dirty="0"/>
          </a:p>
        </p:txBody>
      </p:sp>
    </p:spTree>
    <p:extLst>
      <p:ext uri="{BB962C8B-B14F-4D97-AF65-F5344CB8AC3E}">
        <p14:creationId xmlns:p14="http://schemas.microsoft.com/office/powerpoint/2010/main" val="3537671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3</a:t>
            </a:fld>
            <a:endParaRPr lang="en-US" dirty="0"/>
          </a:p>
        </p:txBody>
      </p:sp>
    </p:spTree>
    <p:extLst>
      <p:ext uri="{BB962C8B-B14F-4D97-AF65-F5344CB8AC3E}">
        <p14:creationId xmlns:p14="http://schemas.microsoft.com/office/powerpoint/2010/main" val="431234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D3DDD1-A2AC-0143-A10E-767D06A6F773}" type="slidenum">
              <a:rPr lang="en-US" smtClean="0"/>
              <a:pPr/>
              <a:t>4</a:t>
            </a:fld>
            <a:endParaRPr lang="en-US" dirty="0"/>
          </a:p>
        </p:txBody>
      </p:sp>
    </p:spTree>
    <p:extLst>
      <p:ext uri="{BB962C8B-B14F-4D97-AF65-F5344CB8AC3E}">
        <p14:creationId xmlns:p14="http://schemas.microsoft.com/office/powerpoint/2010/main" val="3668065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D3DDD1-A2AC-0143-A10E-767D06A6F773}" type="slidenum">
              <a:rPr lang="en-US" smtClean="0"/>
              <a:pPr/>
              <a:t>9</a:t>
            </a:fld>
            <a:endParaRPr lang="en-US" dirty="0"/>
          </a:p>
        </p:txBody>
      </p:sp>
    </p:spTree>
    <p:extLst>
      <p:ext uri="{BB962C8B-B14F-4D97-AF65-F5344CB8AC3E}">
        <p14:creationId xmlns:p14="http://schemas.microsoft.com/office/powerpoint/2010/main" val="899196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457200" y="1956018"/>
            <a:ext cx="8229600" cy="685800"/>
          </a:xfrm>
          <a:prstGeom prst="rect">
            <a:avLst/>
          </a:prstGeom>
        </p:spPr>
        <p:txBody>
          <a:bodyPr vert="horz"/>
          <a:lstStyle>
            <a:lvl1pPr marL="0" indent="0" algn="ctr">
              <a:buNone/>
              <a:defRPr sz="3000" b="1" baseline="0">
                <a:solidFill>
                  <a:srgbClr val="313131"/>
                </a:solidFill>
              </a:defRPr>
            </a:lvl1pPr>
            <a:lvl5pPr marL="1371600" indent="0">
              <a:buNone/>
              <a:defRPr/>
            </a:lvl5pPr>
          </a:lstStyle>
          <a:p>
            <a:pPr lvl="0"/>
            <a:r>
              <a:rPr lang="en-US" dirty="0"/>
              <a:t>Biomimetics in Biomedical Engineering</a:t>
            </a:r>
          </a:p>
          <a:p>
            <a:pPr lvl="0"/>
            <a:endParaRPr lang="en-US" dirty="0"/>
          </a:p>
        </p:txBody>
      </p:sp>
      <p:sp>
        <p:nvSpPr>
          <p:cNvPr id="9" name="Content Placeholder 8"/>
          <p:cNvSpPr>
            <a:spLocks noGrp="1"/>
          </p:cNvSpPr>
          <p:nvPr>
            <p:ph sz="quarter" idx="11" hasCustomPrompt="1"/>
          </p:nvPr>
        </p:nvSpPr>
        <p:spPr>
          <a:xfrm>
            <a:off x="457200" y="3043045"/>
            <a:ext cx="8229600" cy="430326"/>
          </a:xfrm>
          <a:prstGeom prst="rect">
            <a:avLst/>
          </a:prstGeom>
        </p:spPr>
        <p:txBody>
          <a:bodyPr vert="horz"/>
          <a:lstStyle>
            <a:lvl1pPr marL="0" indent="0" algn="ctr">
              <a:buNone/>
              <a:defRPr sz="1800" baseline="0">
                <a:solidFill>
                  <a:srgbClr val="313131"/>
                </a:solidFill>
              </a:defRPr>
            </a:lvl1pPr>
          </a:lstStyle>
          <a:p>
            <a:pPr lvl="0"/>
            <a:r>
              <a:rPr lang="en-US" dirty="0"/>
              <a:t>Journal Club Template </a:t>
            </a:r>
          </a:p>
        </p:txBody>
      </p:sp>
      <p:pic>
        <p:nvPicPr>
          <p:cNvPr id="8" name="Picture 7" descr="whiting.large.vertic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21454" y="3705998"/>
            <a:ext cx="2322546" cy="1554460"/>
          </a:xfrm>
          <a:prstGeom prst="rect">
            <a:avLst/>
          </a:prstGeom>
        </p:spPr>
      </p:pic>
      <p:sp>
        <p:nvSpPr>
          <p:cNvPr id="3" name="Title 2"/>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abl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slide title for slide with table/content</a:t>
            </a:r>
          </a:p>
        </p:txBody>
      </p:sp>
      <p:sp>
        <p:nvSpPr>
          <p:cNvPr id="7" name="Text Placeholder 1"/>
          <p:cNvSpPr>
            <a:spLocks noGrp="1"/>
          </p:cNvSpPr>
          <p:nvPr>
            <p:ph type="body" sz="quarter" idx="14" hasCustomPrompt="1"/>
          </p:nvPr>
        </p:nvSpPr>
        <p:spPr>
          <a:xfrm>
            <a:off x="149225" y="1078230"/>
            <a:ext cx="8858250" cy="384175"/>
          </a:xfrm>
          <a:ln>
            <a:noFill/>
          </a:ln>
        </p:spPr>
        <p:txBody>
          <a:bodyPr/>
          <a:lstStyle>
            <a:lvl1pPr marL="0" indent="0" algn="ctr">
              <a:buNone/>
              <a:defRPr baseline="0"/>
            </a:lvl1pPr>
          </a:lstStyle>
          <a:p>
            <a:pPr lvl="0"/>
            <a:r>
              <a:rPr lang="en-US" dirty="0"/>
              <a:t>Click to add table title</a:t>
            </a:r>
          </a:p>
        </p:txBody>
      </p:sp>
      <p:sp>
        <p:nvSpPr>
          <p:cNvPr id="12" name="Content Placeholder 1"/>
          <p:cNvSpPr>
            <a:spLocks noGrp="1"/>
          </p:cNvSpPr>
          <p:nvPr>
            <p:ph sz="quarter" idx="16" hasCustomPrompt="1"/>
          </p:nvPr>
        </p:nvSpPr>
        <p:spPr>
          <a:xfrm>
            <a:off x="149225" y="1533525"/>
            <a:ext cx="8858250" cy="2978150"/>
          </a:xfrm>
        </p:spPr>
        <p:txBody>
          <a:bodyPr/>
          <a:lstStyle>
            <a:lvl1pPr marL="0" indent="0">
              <a:buNone/>
              <a:defRPr/>
            </a:lvl1pPr>
          </a:lstStyle>
          <a:p>
            <a:pPr lvl="0"/>
            <a:r>
              <a:rPr lang="en-US" dirty="0"/>
              <a:t>Click to add content</a:t>
            </a:r>
          </a:p>
        </p:txBody>
      </p:sp>
      <p:sp>
        <p:nvSpPr>
          <p:cNvPr id="5"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42077216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amp; photo">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Click to add slide title for slide with quote and image</a:t>
            </a:r>
          </a:p>
        </p:txBody>
      </p:sp>
      <p:sp>
        <p:nvSpPr>
          <p:cNvPr id="3" name="Content Placeholder 1"/>
          <p:cNvSpPr>
            <a:spLocks noGrp="1"/>
          </p:cNvSpPr>
          <p:nvPr>
            <p:ph idx="1" hasCustomPrompt="1"/>
          </p:nvPr>
        </p:nvSpPr>
        <p:spPr>
          <a:xfrm>
            <a:off x="149313" y="1200151"/>
            <a:ext cx="4412527" cy="3394472"/>
          </a:xfrm>
          <a:ln>
            <a:solidFill>
              <a:schemeClr val="bg1">
                <a:lumMod val="75000"/>
              </a:schemeClr>
            </a:solidFill>
            <a:prstDash val="sysDash"/>
          </a:ln>
        </p:spPr>
        <p:txBody>
          <a:bodyPr anchor="ctr"/>
          <a:lstStyle>
            <a:lvl1pPr marL="0" indent="0">
              <a:buNone/>
              <a:defRPr baseline="0">
                <a:latin typeface="Arial" charset="0"/>
                <a:ea typeface="Arial" charset="0"/>
                <a:cs typeface="Arial" charset="0"/>
              </a:defRPr>
            </a:lvl1pPr>
            <a:lvl2pPr marL="568325" indent="-284163">
              <a:defRPr/>
            </a:lvl2pPr>
            <a:lvl3pPr marL="568325" indent="234950">
              <a:defRPr/>
            </a:lvl3pPr>
            <a:lvl4pPr marL="1371600" indent="0">
              <a:buNone/>
              <a:defRPr/>
            </a:lvl4pPr>
            <a:lvl5pPr marL="1828800" indent="0">
              <a:buNone/>
              <a:defRPr/>
            </a:lvl5pPr>
          </a:lstStyle>
          <a:p>
            <a:pPr lvl="0"/>
            <a:r>
              <a:rPr lang="en-US" dirty="0"/>
              <a:t>Click to add quote</a:t>
            </a:r>
          </a:p>
        </p:txBody>
      </p:sp>
      <p:sp>
        <p:nvSpPr>
          <p:cNvPr id="7" name="Picture Placeholder 1"/>
          <p:cNvSpPr>
            <a:spLocks noGrp="1"/>
          </p:cNvSpPr>
          <p:nvPr>
            <p:ph type="pic" sz="quarter" idx="13"/>
          </p:nvPr>
        </p:nvSpPr>
        <p:spPr>
          <a:xfrm>
            <a:off x="4591684" y="1200150"/>
            <a:ext cx="4416552" cy="3394075"/>
          </a:xfrm>
        </p:spPr>
        <p:txBody>
          <a:bodyPr/>
          <a:lstStyle>
            <a:lvl1pPr marL="0" indent="0">
              <a:buNone/>
              <a:defRPr/>
            </a:lvl1pPr>
          </a:lstStyle>
          <a:p>
            <a:r>
              <a:rPr lang="en-US"/>
              <a:t>Drag picture to placeholder or click icon to add</a:t>
            </a:r>
            <a:endParaRPr lang="en-US" dirty="0"/>
          </a:p>
        </p:txBody>
      </p:sp>
      <p:sp>
        <p:nvSpPr>
          <p:cNvPr id="5"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309355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Click to add slide title for slide with chart</a:t>
            </a:r>
          </a:p>
        </p:txBody>
      </p:sp>
      <p:sp>
        <p:nvSpPr>
          <p:cNvPr id="8" name="Chart Placeholder 1"/>
          <p:cNvSpPr>
            <a:spLocks noGrp="1"/>
          </p:cNvSpPr>
          <p:nvPr>
            <p:ph type="chart" sz="quarter" idx="14"/>
          </p:nvPr>
        </p:nvSpPr>
        <p:spPr>
          <a:xfrm>
            <a:off x="149313" y="1200151"/>
            <a:ext cx="8858161" cy="3394472"/>
          </a:xfrm>
        </p:spPr>
        <p:txBody>
          <a:bodyPr/>
          <a:lstStyle>
            <a:lvl1pPr marL="0" indent="0">
              <a:buNone/>
              <a:defRPr/>
            </a:lvl1pPr>
          </a:lstStyle>
          <a:p>
            <a:r>
              <a:rPr lang="en-US"/>
              <a:t>Click icon to add chart</a:t>
            </a:r>
            <a:endParaRPr lang="en-US" dirty="0"/>
          </a:p>
        </p:txBody>
      </p:sp>
      <p:sp>
        <p:nvSpPr>
          <p:cNvPr id="7"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34144249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and content">
    <p:bg>
      <p:bgPr>
        <a:solidFill>
          <a:srgbClr val="FCFCFC"/>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 for slide with table/content and bullets</a:t>
            </a:r>
          </a:p>
        </p:txBody>
      </p:sp>
      <p:sp>
        <p:nvSpPr>
          <p:cNvPr id="9" name="Text Placeholder 1"/>
          <p:cNvSpPr>
            <a:spLocks noGrp="1"/>
          </p:cNvSpPr>
          <p:nvPr>
            <p:ph type="body" sz="quarter" idx="14" hasCustomPrompt="1"/>
          </p:nvPr>
        </p:nvSpPr>
        <p:spPr>
          <a:xfrm>
            <a:off x="149312" y="1201422"/>
            <a:ext cx="4392207" cy="384175"/>
          </a:xfrm>
          <a:ln>
            <a:noFill/>
          </a:ln>
        </p:spPr>
        <p:txBody>
          <a:bodyPr/>
          <a:lstStyle>
            <a:lvl1pPr marL="0" indent="0" algn="ctr">
              <a:buNone/>
              <a:defRPr baseline="0"/>
            </a:lvl1pPr>
          </a:lstStyle>
          <a:p>
            <a:pPr lvl="0"/>
            <a:r>
              <a:rPr lang="en-US" dirty="0"/>
              <a:t>Click to add table title</a:t>
            </a:r>
          </a:p>
        </p:txBody>
      </p:sp>
      <p:sp>
        <p:nvSpPr>
          <p:cNvPr id="17" name="Content Placeholder 1"/>
          <p:cNvSpPr>
            <a:spLocks noGrp="1"/>
          </p:cNvSpPr>
          <p:nvPr>
            <p:ph idx="1" hasCustomPrompt="1"/>
          </p:nvPr>
        </p:nvSpPr>
        <p:spPr>
          <a:xfrm>
            <a:off x="149311" y="1666241"/>
            <a:ext cx="4392207" cy="2928382"/>
          </a:xfrm>
          <a:prstGeom prst="rect">
            <a:avLst/>
          </a:prstGeom>
          <a:ln>
            <a:solidFill>
              <a:schemeClr val="bg1">
                <a:lumMod val="75000"/>
              </a:schemeClr>
            </a:solidFill>
          </a:ln>
        </p:spPr>
        <p:txBody>
          <a:bodyPr vert="horz" lIns="91440" tIns="45720" rIns="91440" bIns="45720" rtlCol="0">
            <a:normAutofit/>
          </a:bodyPr>
          <a:lstStyle>
            <a:lvl1pPr marL="288925" indent="-288925">
              <a:buSzPct val="140000"/>
              <a:buFont typeface="Wingdings" charset="2"/>
              <a:buChar char="§"/>
              <a:defRPr lang="en-US" sz="1800" kern="1200" baseline="0" dirty="0" smtClean="0">
                <a:solidFill>
                  <a:schemeClr val="tx1"/>
                </a:solidFill>
                <a:latin typeface="Arial" charset="0"/>
                <a:ea typeface="Arial" charset="0"/>
                <a:cs typeface="Arial" charset="0"/>
              </a:defRPr>
            </a:lvl1pPr>
            <a:lvl2pPr marL="568325" indent="-284163">
              <a:buSzPct val="120000"/>
              <a:buFont typeface="Wingdings" charset="2"/>
              <a:buChar char="§"/>
              <a:defRPr/>
            </a:lvl2pPr>
            <a:lvl3pPr marL="798513" indent="-230188">
              <a:buSzPct val="100000"/>
              <a:buFont typeface="Arial" charset="0"/>
              <a:buChar char="●"/>
              <a:defRPr/>
            </a:lvl3pPr>
          </a:lstStyle>
          <a:p>
            <a:pPr lvl="0"/>
            <a:r>
              <a:rPr lang="en-US" dirty="0"/>
              <a:t>Click to add first-level bullet</a:t>
            </a:r>
          </a:p>
          <a:p>
            <a:pPr lvl="1"/>
            <a:r>
              <a:rPr lang="en-US" dirty="0"/>
              <a:t>Second level</a:t>
            </a:r>
          </a:p>
          <a:p>
            <a:pPr lvl="2"/>
            <a:r>
              <a:rPr lang="en-US" dirty="0"/>
              <a:t>Third level</a:t>
            </a:r>
          </a:p>
        </p:txBody>
      </p:sp>
      <p:sp>
        <p:nvSpPr>
          <p:cNvPr id="7" name="Content Placeholder 2"/>
          <p:cNvSpPr>
            <a:spLocks noGrp="1"/>
          </p:cNvSpPr>
          <p:nvPr>
            <p:ph idx="12" hasCustomPrompt="1"/>
          </p:nvPr>
        </p:nvSpPr>
        <p:spPr>
          <a:xfrm>
            <a:off x="4615266" y="1201422"/>
            <a:ext cx="4392207" cy="3394472"/>
          </a:xfrm>
          <a:prstGeom prst="rect">
            <a:avLst/>
          </a:prstGeom>
          <a:ln>
            <a:solidFill>
              <a:schemeClr val="bg1">
                <a:lumMod val="75000"/>
              </a:schemeClr>
            </a:solidFill>
          </a:ln>
        </p:spPr>
        <p:txBody>
          <a:bodyPr vert="horz" lIns="91440" tIns="45720" rIns="91440" bIns="45720" rtlCol="0">
            <a:normAutofit/>
          </a:bodyPr>
          <a:lstStyle>
            <a:lvl1pPr marL="288925" indent="-288925">
              <a:buSzPct val="140000"/>
              <a:buFont typeface="Wingdings" charset="2"/>
              <a:buChar char="§"/>
              <a:defRPr lang="en-US" sz="1800" kern="1200" baseline="0" dirty="0" smtClean="0">
                <a:solidFill>
                  <a:schemeClr val="tx1"/>
                </a:solidFill>
                <a:latin typeface="Arial" charset="0"/>
                <a:ea typeface="Arial" charset="0"/>
                <a:cs typeface="Arial" charset="0"/>
              </a:defRPr>
            </a:lvl1pPr>
            <a:lvl2pPr marL="568325" indent="-284163">
              <a:buSzPct val="120000"/>
              <a:buFont typeface="Wingdings" charset="2"/>
              <a:buChar char="§"/>
              <a:defRPr>
                <a:latin typeface="Arial" charset="0"/>
                <a:ea typeface="Arial" charset="0"/>
                <a:cs typeface="Arial" charset="0"/>
              </a:defRPr>
            </a:lvl2pPr>
            <a:lvl3pPr marL="798513" indent="-230188">
              <a:buSzPct val="100000"/>
              <a:buFont typeface="ArialUnicodeMS" charset="0"/>
              <a:buChar char="●"/>
              <a:defRPr>
                <a:latin typeface="Arial" charset="0"/>
                <a:ea typeface="Arial" charset="0"/>
                <a:cs typeface="Arial" charset="0"/>
              </a:defRPr>
            </a:lvl3pPr>
          </a:lstStyle>
          <a:p>
            <a:pPr lvl="0"/>
            <a:r>
              <a:rPr lang="en-US" dirty="0"/>
              <a:t>Click to add first-level bullet</a:t>
            </a:r>
          </a:p>
          <a:p>
            <a:pPr lvl="1"/>
            <a:r>
              <a:rPr lang="en-US" dirty="0"/>
              <a:t>Second level</a:t>
            </a:r>
          </a:p>
          <a:p>
            <a:pPr lvl="2"/>
            <a:r>
              <a:rPr lang="en-US" dirty="0"/>
              <a:t>Third level</a:t>
            </a:r>
          </a:p>
        </p:txBody>
      </p:sp>
      <p:sp>
        <p:nvSpPr>
          <p:cNvPr id="10" name="Source"/>
          <p:cNvSpPr>
            <a:spLocks noGrp="1"/>
          </p:cNvSpPr>
          <p:nvPr>
            <p:ph idx="11" hasCustomPrompt="1"/>
          </p:nvPr>
        </p:nvSpPr>
        <p:spPr>
          <a:xfrm>
            <a:off x="876386"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172163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line blue">
    <p:bg>
      <p:bgPr>
        <a:solidFill>
          <a:srgbClr val="002D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9313" y="2143125"/>
            <a:ext cx="8858161" cy="857250"/>
          </a:xfrm>
        </p:spPr>
        <p:txBody>
          <a:bodyPr/>
          <a:lstStyle>
            <a:lvl1pPr algn="ctr">
              <a:defRPr/>
            </a:lvl1pPr>
          </a:lstStyle>
          <a:p>
            <a:r>
              <a:rPr lang="en-US" dirty="0"/>
              <a:t>Click to add just one line of text</a:t>
            </a:r>
          </a:p>
        </p:txBody>
      </p:sp>
      <p:sp>
        <p:nvSpPr>
          <p:cNvPr id="5"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FFFFFF"/>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5037767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idden title, big phot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9313" y="1116711"/>
            <a:ext cx="8858161" cy="857250"/>
          </a:xfrm>
        </p:spPr>
        <p:txBody>
          <a:bodyPr/>
          <a:lstStyle>
            <a:lvl1pPr>
              <a:defRPr baseline="0">
                <a:solidFill>
                  <a:schemeClr val="tx1"/>
                </a:solidFill>
              </a:defRPr>
            </a:lvl1pPr>
          </a:lstStyle>
          <a:p>
            <a:r>
              <a:rPr lang="en-US" dirty="0"/>
              <a:t>Select “Title 1” in Selection Pane &amp; type to add hidden slide title.</a:t>
            </a:r>
          </a:p>
        </p:txBody>
      </p:sp>
      <p:sp>
        <p:nvSpPr>
          <p:cNvPr id="4" name="Picture Placeholder 1"/>
          <p:cNvSpPr>
            <a:spLocks noGrp="1"/>
          </p:cNvSpPr>
          <p:nvPr>
            <p:ph type="pic" sz="quarter" idx="13" hasCustomPrompt="1"/>
          </p:nvPr>
        </p:nvSpPr>
        <p:spPr>
          <a:xfrm>
            <a:off x="0" y="0"/>
            <a:ext cx="9144000" cy="5143500"/>
          </a:xfrm>
        </p:spPr>
        <p:txBody>
          <a:bodyPr/>
          <a:lstStyle>
            <a:lvl1pPr marL="0" indent="0">
              <a:buNone/>
              <a:defRPr baseline="0">
                <a:solidFill>
                  <a:schemeClr val="bg1"/>
                </a:solidFill>
              </a:defRPr>
            </a:lvl1pPr>
          </a:lstStyle>
          <a:p>
            <a:r>
              <a:rPr lang="en-US" dirty="0"/>
              <a:t>Click icon to add full-slide image</a:t>
            </a:r>
          </a:p>
        </p:txBody>
      </p:sp>
      <p:sp>
        <p:nvSpPr>
          <p:cNvPr id="7"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250363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photo">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 for slide with one image</a:t>
            </a:r>
          </a:p>
        </p:txBody>
      </p:sp>
      <p:sp>
        <p:nvSpPr>
          <p:cNvPr id="4" name="Picture Placeholder 1"/>
          <p:cNvSpPr>
            <a:spLocks noGrp="1"/>
          </p:cNvSpPr>
          <p:nvPr>
            <p:ph type="pic" sz="quarter" idx="13" hasCustomPrompt="1"/>
          </p:nvPr>
        </p:nvSpPr>
        <p:spPr>
          <a:xfrm>
            <a:off x="0" y="965200"/>
            <a:ext cx="9144000" cy="4178300"/>
          </a:xfrm>
        </p:spPr>
        <p:txBody>
          <a:bodyPr/>
          <a:lstStyle>
            <a:lvl1pPr marL="0" indent="0">
              <a:buNone/>
              <a:defRPr baseline="0"/>
            </a:lvl1pPr>
          </a:lstStyle>
          <a:p>
            <a:r>
              <a:rPr lang="en-US" dirty="0"/>
              <a:t>Click to add image or drag and drop image to placeholder</a:t>
            </a:r>
          </a:p>
        </p:txBody>
      </p:sp>
      <p:sp>
        <p:nvSpPr>
          <p:cNvPr id="9" name="Source"/>
          <p:cNvSpPr>
            <a:spLocks noGrp="1"/>
          </p:cNvSpPr>
          <p:nvPr>
            <p:ph idx="11" hasCustomPrompt="1"/>
          </p:nvPr>
        </p:nvSpPr>
        <p:spPr>
          <a:xfrm>
            <a:off x="832291"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7234727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3 content">
    <p:bg>
      <p:bgPr>
        <a:solidFill>
          <a:srgbClr val="FCFCFC"/>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 for slide with three columns of content</a:t>
            </a:r>
          </a:p>
        </p:txBody>
      </p:sp>
      <p:sp>
        <p:nvSpPr>
          <p:cNvPr id="7"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
        <p:nvSpPr>
          <p:cNvPr id="9" name="Content Placeholder 2"/>
          <p:cNvSpPr>
            <a:spLocks noGrp="1"/>
          </p:cNvSpPr>
          <p:nvPr>
            <p:ph idx="14" hasCustomPrompt="1"/>
          </p:nvPr>
        </p:nvSpPr>
        <p:spPr>
          <a:xfrm>
            <a:off x="149313" y="1201422"/>
            <a:ext cx="2847887" cy="3394472"/>
          </a:xfrm>
          <a:prstGeom prst="rect">
            <a:avLst/>
          </a:prstGeom>
          <a:ln>
            <a:solidFill>
              <a:schemeClr val="bg1">
                <a:lumMod val="75000"/>
              </a:schemeClr>
            </a:solidFill>
          </a:ln>
        </p:spPr>
        <p:txBody>
          <a:bodyPr vert="horz" lIns="91440" tIns="45720" rIns="91440" bIns="45720" rtlCol="0">
            <a:normAutofit/>
          </a:bodyPr>
          <a:lstStyle>
            <a:lvl1pPr marL="288925" indent="-288925">
              <a:buSzPct val="140000"/>
              <a:buFont typeface="Wingdings" charset="2"/>
              <a:buChar char="§"/>
              <a:defRPr lang="en-US" sz="1800" kern="1200" baseline="0" dirty="0" smtClean="0">
                <a:solidFill>
                  <a:schemeClr val="tx1"/>
                </a:solidFill>
                <a:latin typeface="Arial" charset="0"/>
                <a:ea typeface="Arial" charset="0"/>
                <a:cs typeface="Arial" charset="0"/>
              </a:defRPr>
            </a:lvl1pPr>
            <a:lvl2pPr marL="568325" indent="-284163">
              <a:buSzPct val="120000"/>
              <a:buFont typeface="Wingdings" charset="2"/>
              <a:buChar char="§"/>
              <a:defRPr>
                <a:latin typeface="Arial" charset="0"/>
                <a:ea typeface="Arial" charset="0"/>
                <a:cs typeface="Arial" charset="0"/>
              </a:defRPr>
            </a:lvl2pPr>
            <a:lvl3pPr marL="798513" indent="-230188">
              <a:buSzPct val="100000"/>
              <a:buFont typeface="ArialUnicodeMS" charset="0"/>
              <a:buChar char="●"/>
              <a:defRPr>
                <a:latin typeface="Arial" charset="0"/>
                <a:ea typeface="Arial" charset="0"/>
                <a:cs typeface="Arial" charset="0"/>
              </a:defRPr>
            </a:lvl3pPr>
          </a:lstStyle>
          <a:p>
            <a:pPr lvl="0"/>
            <a:r>
              <a:rPr lang="en-US" dirty="0"/>
              <a:t>Click to add first-level bullet</a:t>
            </a:r>
          </a:p>
          <a:p>
            <a:pPr lvl="1"/>
            <a:r>
              <a:rPr lang="en-US" dirty="0"/>
              <a:t>Second level</a:t>
            </a:r>
          </a:p>
          <a:p>
            <a:pPr lvl="2"/>
            <a:r>
              <a:rPr lang="en-US" dirty="0"/>
              <a:t>Third level</a:t>
            </a:r>
          </a:p>
        </p:txBody>
      </p:sp>
      <p:sp>
        <p:nvSpPr>
          <p:cNvPr id="11" name="Content Placeholder 2"/>
          <p:cNvSpPr>
            <a:spLocks noGrp="1"/>
          </p:cNvSpPr>
          <p:nvPr>
            <p:ph idx="15" hasCustomPrompt="1"/>
          </p:nvPr>
        </p:nvSpPr>
        <p:spPr>
          <a:xfrm>
            <a:off x="3148056" y="1200151"/>
            <a:ext cx="2847887" cy="3394472"/>
          </a:xfrm>
          <a:prstGeom prst="rect">
            <a:avLst/>
          </a:prstGeom>
          <a:ln>
            <a:solidFill>
              <a:schemeClr val="bg1">
                <a:lumMod val="75000"/>
              </a:schemeClr>
            </a:solidFill>
          </a:ln>
        </p:spPr>
        <p:txBody>
          <a:bodyPr vert="horz" lIns="91440" tIns="45720" rIns="91440" bIns="45720" rtlCol="0">
            <a:normAutofit/>
          </a:bodyPr>
          <a:lstStyle>
            <a:lvl1pPr marL="288925" indent="-288925">
              <a:buSzPct val="140000"/>
              <a:buFont typeface="Wingdings" charset="2"/>
              <a:buChar char="§"/>
              <a:defRPr lang="en-US" sz="1800" kern="1200" baseline="0" dirty="0" smtClean="0">
                <a:solidFill>
                  <a:schemeClr val="tx1"/>
                </a:solidFill>
                <a:latin typeface="Arial" charset="0"/>
                <a:ea typeface="Arial" charset="0"/>
                <a:cs typeface="Arial" charset="0"/>
              </a:defRPr>
            </a:lvl1pPr>
            <a:lvl2pPr marL="568325" indent="-284163">
              <a:buSzPct val="120000"/>
              <a:buFont typeface="Wingdings" charset="2"/>
              <a:buChar char="§"/>
              <a:defRPr>
                <a:latin typeface="Arial" charset="0"/>
                <a:ea typeface="Arial" charset="0"/>
                <a:cs typeface="Arial" charset="0"/>
              </a:defRPr>
            </a:lvl2pPr>
            <a:lvl3pPr marL="798513" indent="-230188">
              <a:buSzPct val="100000"/>
              <a:buFont typeface="ArialUnicodeMS" charset="0"/>
              <a:buChar char="●"/>
              <a:defRPr>
                <a:latin typeface="Arial" charset="0"/>
                <a:ea typeface="Arial" charset="0"/>
                <a:cs typeface="Arial" charset="0"/>
              </a:defRPr>
            </a:lvl3pPr>
          </a:lstStyle>
          <a:p>
            <a:pPr lvl="0"/>
            <a:r>
              <a:rPr lang="en-US" dirty="0"/>
              <a:t>Click to add first-level bullet</a:t>
            </a:r>
          </a:p>
          <a:p>
            <a:pPr lvl="1"/>
            <a:r>
              <a:rPr lang="en-US" dirty="0"/>
              <a:t>Second level</a:t>
            </a:r>
          </a:p>
          <a:p>
            <a:pPr lvl="2"/>
            <a:r>
              <a:rPr lang="en-US" dirty="0"/>
              <a:t>Third level</a:t>
            </a:r>
          </a:p>
        </p:txBody>
      </p:sp>
      <p:sp>
        <p:nvSpPr>
          <p:cNvPr id="14" name="Content Placeholder 2"/>
          <p:cNvSpPr>
            <a:spLocks noGrp="1"/>
          </p:cNvSpPr>
          <p:nvPr>
            <p:ph idx="16" hasCustomPrompt="1"/>
          </p:nvPr>
        </p:nvSpPr>
        <p:spPr>
          <a:xfrm>
            <a:off x="6146799" y="1200151"/>
            <a:ext cx="2847887" cy="3394472"/>
          </a:xfrm>
          <a:prstGeom prst="rect">
            <a:avLst/>
          </a:prstGeom>
          <a:ln>
            <a:solidFill>
              <a:schemeClr val="bg1">
                <a:lumMod val="75000"/>
              </a:schemeClr>
            </a:solidFill>
          </a:ln>
        </p:spPr>
        <p:txBody>
          <a:bodyPr vert="horz" lIns="91440" tIns="45720" rIns="91440" bIns="45720" rtlCol="0">
            <a:normAutofit/>
          </a:bodyPr>
          <a:lstStyle>
            <a:lvl1pPr marL="288925" indent="-288925">
              <a:buSzPct val="140000"/>
              <a:buFont typeface="Wingdings" charset="2"/>
              <a:buChar char="§"/>
              <a:defRPr lang="en-US" sz="1800" kern="1200" baseline="0" dirty="0" smtClean="0">
                <a:solidFill>
                  <a:schemeClr val="tx1"/>
                </a:solidFill>
                <a:latin typeface="Arial" charset="0"/>
                <a:ea typeface="Arial" charset="0"/>
                <a:cs typeface="Arial" charset="0"/>
              </a:defRPr>
            </a:lvl1pPr>
            <a:lvl2pPr marL="568325" indent="-284163">
              <a:buSzPct val="120000"/>
              <a:buFont typeface="Wingdings" charset="2"/>
              <a:buChar char="§"/>
              <a:defRPr>
                <a:latin typeface="Arial" charset="0"/>
                <a:ea typeface="Arial" charset="0"/>
                <a:cs typeface="Arial" charset="0"/>
              </a:defRPr>
            </a:lvl2pPr>
            <a:lvl3pPr marL="798513" indent="-230188">
              <a:buSzPct val="100000"/>
              <a:buFont typeface="ArialUnicodeMS" charset="0"/>
              <a:buChar char="●"/>
              <a:defRPr>
                <a:latin typeface="Arial" charset="0"/>
                <a:ea typeface="Arial" charset="0"/>
                <a:cs typeface="Arial" charset="0"/>
              </a:defRPr>
            </a:lvl3pPr>
          </a:lstStyle>
          <a:p>
            <a:pPr lvl="0"/>
            <a:r>
              <a:rPr lang="en-US" dirty="0"/>
              <a:t>Click to add first-level bullet</a:t>
            </a:r>
          </a:p>
          <a:p>
            <a:pPr lvl="1"/>
            <a:r>
              <a:rPr lang="en-US" dirty="0"/>
              <a:t>Second level</a:t>
            </a:r>
          </a:p>
          <a:p>
            <a:pPr lvl="2"/>
            <a:r>
              <a:rPr lang="en-US" dirty="0"/>
              <a:t>Third level</a:t>
            </a:r>
          </a:p>
        </p:txBody>
      </p:sp>
    </p:spTree>
    <p:extLst>
      <p:ext uri="{BB962C8B-B14F-4D97-AF65-F5344CB8AC3E}">
        <p14:creationId xmlns:p14="http://schemas.microsoft.com/office/powerpoint/2010/main" val="19954809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3 photo with captions">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 for slide with three images and captions</a:t>
            </a:r>
          </a:p>
        </p:txBody>
      </p:sp>
      <p:sp>
        <p:nvSpPr>
          <p:cNvPr id="8" name="Picture Placeholder 1"/>
          <p:cNvSpPr>
            <a:spLocks noGrp="1"/>
          </p:cNvSpPr>
          <p:nvPr>
            <p:ph type="pic" sz="quarter" idx="13" hasCustomPrompt="1"/>
          </p:nvPr>
        </p:nvSpPr>
        <p:spPr>
          <a:xfrm>
            <a:off x="143705" y="1203009"/>
            <a:ext cx="2858047" cy="3014238"/>
          </a:xfrm>
          <a:ln>
            <a:solidFill>
              <a:schemeClr val="bg1">
                <a:lumMod val="75000"/>
              </a:schemeClr>
            </a:solidFill>
          </a:ln>
        </p:spPr>
        <p:txBody>
          <a:bodyPr/>
          <a:lstStyle>
            <a:lvl1pPr marL="0" indent="0">
              <a:buNone/>
              <a:defRPr>
                <a:solidFill>
                  <a:schemeClr val="tx1"/>
                </a:solidFill>
              </a:defRPr>
            </a:lvl1pPr>
          </a:lstStyle>
          <a:p>
            <a:r>
              <a:rPr lang="en-US" dirty="0"/>
              <a:t>Drag image to placeholder or click icon to add</a:t>
            </a:r>
          </a:p>
        </p:txBody>
      </p:sp>
      <p:sp>
        <p:nvSpPr>
          <p:cNvPr id="10" name="Text Placeholder 1"/>
          <p:cNvSpPr>
            <a:spLocks noGrp="1"/>
          </p:cNvSpPr>
          <p:nvPr>
            <p:ph type="body" sz="quarter" idx="15" hasCustomPrompt="1"/>
          </p:nvPr>
        </p:nvSpPr>
        <p:spPr>
          <a:xfrm>
            <a:off x="141692" y="4307206"/>
            <a:ext cx="2862072"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4" name="Picture Placeholder 2"/>
          <p:cNvSpPr>
            <a:spLocks noGrp="1"/>
          </p:cNvSpPr>
          <p:nvPr>
            <p:ph type="pic" sz="quarter" idx="22" hasCustomPrompt="1"/>
          </p:nvPr>
        </p:nvSpPr>
        <p:spPr>
          <a:xfrm>
            <a:off x="3149600" y="1203009"/>
            <a:ext cx="2858047" cy="3014238"/>
          </a:xfrm>
          <a:ln>
            <a:solidFill>
              <a:schemeClr val="bg1">
                <a:lumMod val="75000"/>
              </a:schemeClr>
            </a:solidFill>
          </a:ln>
        </p:spPr>
        <p:txBody>
          <a:bodyPr/>
          <a:lstStyle>
            <a:lvl1pPr marL="0" indent="0">
              <a:buNone/>
              <a:defRPr>
                <a:solidFill>
                  <a:schemeClr val="tx1"/>
                </a:solidFill>
              </a:defRPr>
            </a:lvl1pPr>
          </a:lstStyle>
          <a:p>
            <a:r>
              <a:rPr lang="en-US" dirty="0"/>
              <a:t>Drag image to placeholder or click icon to add</a:t>
            </a:r>
          </a:p>
        </p:txBody>
      </p:sp>
      <p:sp>
        <p:nvSpPr>
          <p:cNvPr id="11" name="Text Placeholder 2"/>
          <p:cNvSpPr>
            <a:spLocks noGrp="1"/>
          </p:cNvSpPr>
          <p:nvPr>
            <p:ph type="body" sz="quarter" idx="19" hasCustomPrompt="1"/>
          </p:nvPr>
        </p:nvSpPr>
        <p:spPr>
          <a:xfrm>
            <a:off x="3149600" y="4307206"/>
            <a:ext cx="2858047"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3" name="Picture Placeholder 3"/>
          <p:cNvSpPr>
            <a:spLocks noGrp="1"/>
          </p:cNvSpPr>
          <p:nvPr>
            <p:ph type="pic" sz="quarter" idx="21" hasCustomPrompt="1"/>
          </p:nvPr>
        </p:nvSpPr>
        <p:spPr>
          <a:xfrm>
            <a:off x="6149427" y="1203009"/>
            <a:ext cx="2858047" cy="3014238"/>
          </a:xfrm>
          <a:ln>
            <a:solidFill>
              <a:schemeClr val="bg1">
                <a:lumMod val="75000"/>
              </a:schemeClr>
            </a:solidFill>
          </a:ln>
        </p:spPr>
        <p:txBody>
          <a:bodyPr/>
          <a:lstStyle>
            <a:lvl1pPr marL="0" indent="0">
              <a:buNone/>
              <a:defRPr>
                <a:solidFill>
                  <a:schemeClr val="tx1"/>
                </a:solidFill>
              </a:defRPr>
            </a:lvl1pPr>
          </a:lstStyle>
          <a:p>
            <a:r>
              <a:rPr lang="en-US" dirty="0"/>
              <a:t>Drag image to placeholder or click icon to add</a:t>
            </a:r>
          </a:p>
        </p:txBody>
      </p:sp>
      <p:sp>
        <p:nvSpPr>
          <p:cNvPr id="12" name="Text Placeholder 3"/>
          <p:cNvSpPr>
            <a:spLocks noGrp="1"/>
          </p:cNvSpPr>
          <p:nvPr>
            <p:ph type="body" sz="quarter" idx="20" hasCustomPrompt="1"/>
          </p:nvPr>
        </p:nvSpPr>
        <p:spPr>
          <a:xfrm>
            <a:off x="6149428" y="4307206"/>
            <a:ext cx="2858046" cy="450850"/>
          </a:xfrm>
          <a:ln>
            <a:noFill/>
          </a:ln>
        </p:spPr>
        <p:txBody>
          <a:bodyPr>
            <a:noAutofit/>
          </a:bodyPr>
          <a:lstStyle>
            <a:lvl1pPr marL="0" indent="0" algn="ctr">
              <a:buNone/>
              <a:defRPr sz="1400">
                <a:solidFill>
                  <a:schemeClr val="tx1"/>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5"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31373558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2 photos with caption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Click to add title for slide with two images and captions</a:t>
            </a:r>
          </a:p>
        </p:txBody>
      </p:sp>
      <p:sp>
        <p:nvSpPr>
          <p:cNvPr id="4" name="Picture Placeholder 1"/>
          <p:cNvSpPr>
            <a:spLocks noGrp="1"/>
          </p:cNvSpPr>
          <p:nvPr>
            <p:ph type="pic" sz="quarter" idx="13" hasCustomPrompt="1"/>
          </p:nvPr>
        </p:nvSpPr>
        <p:spPr>
          <a:xfrm>
            <a:off x="149313" y="1203959"/>
            <a:ext cx="4397920" cy="3017520"/>
          </a:xfrm>
          <a:ln>
            <a:solidFill>
              <a:schemeClr val="bg1">
                <a:lumMod val="75000"/>
              </a:schemeClr>
            </a:solidFill>
          </a:ln>
        </p:spPr>
        <p:txBody>
          <a:bodyPr/>
          <a:lstStyle>
            <a:lvl1pPr marL="0" indent="0">
              <a:buNone/>
              <a:defRPr>
                <a:solidFill>
                  <a:schemeClr val="bg1"/>
                </a:solidFill>
              </a:defRPr>
            </a:lvl1pPr>
          </a:lstStyle>
          <a:p>
            <a:r>
              <a:rPr lang="en-US" dirty="0"/>
              <a:t>Drag image to placeholder or click icon to add</a:t>
            </a:r>
          </a:p>
        </p:txBody>
      </p:sp>
      <p:sp>
        <p:nvSpPr>
          <p:cNvPr id="8" name="Text Placeholder 1"/>
          <p:cNvSpPr>
            <a:spLocks noGrp="1"/>
          </p:cNvSpPr>
          <p:nvPr>
            <p:ph type="body" sz="quarter" idx="15" hasCustomPrompt="1"/>
          </p:nvPr>
        </p:nvSpPr>
        <p:spPr>
          <a:xfrm>
            <a:off x="149313" y="4306824"/>
            <a:ext cx="4397920" cy="450850"/>
          </a:xfrm>
          <a:ln>
            <a:noFill/>
          </a:ln>
        </p:spPr>
        <p:txBody>
          <a:bodyPr>
            <a:noAutofit/>
          </a:bodyPr>
          <a:lstStyle>
            <a:lvl1pPr marL="0" indent="0" algn="ctr">
              <a:buNone/>
              <a:defRPr sz="1400" baseline="0">
                <a:solidFill>
                  <a:srgbClr val="000000"/>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1" name="Picture Placeholder 2"/>
          <p:cNvSpPr>
            <a:spLocks noGrp="1"/>
          </p:cNvSpPr>
          <p:nvPr>
            <p:ph type="pic" sz="quarter" idx="17" hasCustomPrompt="1"/>
          </p:nvPr>
        </p:nvSpPr>
        <p:spPr>
          <a:xfrm>
            <a:off x="4617085" y="1203959"/>
            <a:ext cx="4398264" cy="3017520"/>
          </a:xfrm>
          <a:ln>
            <a:solidFill>
              <a:schemeClr val="bg1">
                <a:lumMod val="75000"/>
              </a:schemeClr>
            </a:solidFill>
          </a:ln>
        </p:spPr>
        <p:txBody>
          <a:bodyPr/>
          <a:lstStyle>
            <a:lvl1pPr marL="0" indent="0">
              <a:buNone/>
              <a:defRPr>
                <a:solidFill>
                  <a:schemeClr val="bg1"/>
                </a:solidFill>
              </a:defRPr>
            </a:lvl1pPr>
          </a:lstStyle>
          <a:p>
            <a:r>
              <a:rPr lang="en-US" dirty="0"/>
              <a:t>Drag image to placeholder or click icon to add</a:t>
            </a:r>
          </a:p>
        </p:txBody>
      </p:sp>
      <p:sp>
        <p:nvSpPr>
          <p:cNvPr id="9" name="Text Placeholder 2"/>
          <p:cNvSpPr>
            <a:spLocks noGrp="1"/>
          </p:cNvSpPr>
          <p:nvPr>
            <p:ph type="body" sz="quarter" idx="16" hasCustomPrompt="1"/>
          </p:nvPr>
        </p:nvSpPr>
        <p:spPr>
          <a:xfrm>
            <a:off x="4617085" y="4306824"/>
            <a:ext cx="4390388" cy="450850"/>
          </a:xfrm>
          <a:ln>
            <a:noFill/>
          </a:ln>
        </p:spPr>
        <p:txBody>
          <a:bodyPr>
            <a:noAutofit/>
          </a:bodyPr>
          <a:lstStyle>
            <a:lvl1pPr marL="0" indent="0" algn="ctr">
              <a:buNone/>
              <a:defRPr sz="1400">
                <a:solidFill>
                  <a:srgbClr val="000000"/>
                </a:solidFill>
              </a:defRPr>
            </a:lvl1pPr>
            <a:lvl2pPr marL="457200" indent="0">
              <a:buNone/>
              <a:defRPr sz="1400"/>
            </a:lvl2pPr>
            <a:lvl3pPr marL="798513" indent="0">
              <a:buNone/>
              <a:defRPr sz="1400"/>
            </a:lvl3pPr>
            <a:lvl4pPr marL="1371600" indent="0">
              <a:buNone/>
              <a:defRPr sz="1400"/>
            </a:lvl4pPr>
            <a:lvl5pPr marL="1828800" indent="0">
              <a:buNone/>
              <a:defRPr sz="1400"/>
            </a:lvl5pPr>
          </a:lstStyle>
          <a:p>
            <a:pPr lvl="0"/>
            <a:r>
              <a:rPr lang="en-US" dirty="0"/>
              <a:t>Click to add caption</a:t>
            </a:r>
          </a:p>
        </p:txBody>
      </p:sp>
      <p:sp>
        <p:nvSpPr>
          <p:cNvPr id="10" name="Source"/>
          <p:cNvSpPr>
            <a:spLocks noGrp="1"/>
          </p:cNvSpPr>
          <p:nvPr>
            <p:ph idx="11" hasCustomPrompt="1"/>
          </p:nvPr>
        </p:nvSpPr>
        <p:spPr>
          <a:xfrm>
            <a:off x="884262"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3021309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slide title for slide with bullets</a:t>
            </a:r>
          </a:p>
        </p:txBody>
      </p:sp>
      <p:sp>
        <p:nvSpPr>
          <p:cNvPr id="5"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
        <p:nvSpPr>
          <p:cNvPr id="6" name="Text Placeholder 2"/>
          <p:cNvSpPr>
            <a:spLocks noGrp="1"/>
          </p:cNvSpPr>
          <p:nvPr>
            <p:ph idx="1"/>
          </p:nvPr>
        </p:nvSpPr>
        <p:spPr>
          <a:xfrm>
            <a:off x="149313" y="1200151"/>
            <a:ext cx="8858161" cy="3394472"/>
          </a:xfrm>
          <a:prstGeom prst="rect">
            <a:avLst/>
          </a:prstGeom>
          <a:ln>
            <a:solidFill>
              <a:schemeClr val="bg1">
                <a:lumMod val="75000"/>
              </a:schemeClr>
            </a:solidFill>
          </a:ln>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243612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ftr" sz="quarter" idx="10"/>
          </p:nvPr>
        </p:nvSpPr>
        <p:spPr>
          <a:xfrm>
            <a:off x="2362200" y="4900612"/>
            <a:ext cx="4572000" cy="357188"/>
          </a:xfrm>
          <a:prstGeom prst="rect">
            <a:avLst/>
          </a:prstGeom>
          <a:ln/>
        </p:spPr>
        <p:txBody>
          <a:bodyPr/>
          <a:lstStyle>
            <a:lvl1pPr>
              <a:defRPr/>
            </a:lvl1pPr>
          </a:lstStyle>
          <a:p>
            <a:pPr>
              <a:defRPr/>
            </a:pPr>
            <a:r>
              <a:rPr lang="en-US"/>
              <a:t>585.626.31 Biomimetics in Biomedical Engineering</a:t>
            </a:r>
          </a:p>
        </p:txBody>
      </p:sp>
      <p:sp>
        <p:nvSpPr>
          <p:cNvPr id="4" name="Rectangle 6"/>
          <p:cNvSpPr>
            <a:spLocks noGrp="1" noChangeArrowheads="1"/>
          </p:cNvSpPr>
          <p:nvPr>
            <p:ph type="sldNum" sz="quarter" idx="11"/>
          </p:nvPr>
        </p:nvSpPr>
        <p:spPr>
          <a:xfrm>
            <a:off x="7010400" y="4900612"/>
            <a:ext cx="2133600" cy="357188"/>
          </a:xfrm>
          <a:prstGeom prst="rect">
            <a:avLst/>
          </a:prstGeom>
          <a:ln/>
        </p:spPr>
        <p:txBody>
          <a:bodyPr/>
          <a:lstStyle>
            <a:lvl1pPr>
              <a:defRPr/>
            </a:lvl1pPr>
          </a:lstStyle>
          <a:p>
            <a:fld id="{7B3DCECD-39A8-D64A-86F4-2ADF722221CE}" type="slidenum">
              <a:rPr lang="en-US"/>
              <a:pPr/>
              <a:t>‹#›</a:t>
            </a:fld>
            <a:endParaRPr lang="en-US"/>
          </a:p>
        </p:txBody>
      </p:sp>
    </p:spTree>
    <p:extLst>
      <p:ext uri="{BB962C8B-B14F-4D97-AF65-F5344CB8AC3E}">
        <p14:creationId xmlns:p14="http://schemas.microsoft.com/office/powerpoint/2010/main" val="31036510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4" name="Picture 3" descr="Johns Hopkins Whiting School of Engineering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61716" y="1137671"/>
            <a:ext cx="3620568" cy="2423215"/>
          </a:xfrm>
          <a:prstGeom prst="rect">
            <a:avLst/>
          </a:prstGeom>
        </p:spPr>
      </p:pic>
      <p:sp>
        <p:nvSpPr>
          <p:cNvPr id="3" name="Rectangle 2"/>
          <p:cNvSpPr/>
          <p:nvPr userDrawn="1"/>
        </p:nvSpPr>
        <p:spPr>
          <a:xfrm>
            <a:off x="0" y="4529876"/>
            <a:ext cx="9144000" cy="217090"/>
          </a:xfrm>
          <a:prstGeom prst="rect">
            <a:avLst/>
          </a:prstGeom>
        </p:spPr>
        <p:txBody>
          <a:bodyPr wrap="square" lIns="81639" tIns="40820" rIns="81639" bIns="40820">
            <a:spAutoFit/>
          </a:bodyPr>
          <a:lstStyle/>
          <a:p>
            <a:pPr algn="ctr"/>
            <a:r>
              <a:rPr lang="en-US" sz="875" dirty="0">
                <a:solidFill>
                  <a:schemeClr val="accent3"/>
                </a:solidFill>
                <a:latin typeface="Arial"/>
                <a:cs typeface="Arial"/>
              </a:rPr>
              <a:t>© The Johns Hopkins </a:t>
            </a:r>
            <a:r>
              <a:rPr lang="en-US" sz="875">
                <a:solidFill>
                  <a:schemeClr val="accent3"/>
                </a:solidFill>
                <a:latin typeface="Arial"/>
                <a:cs typeface="Arial"/>
              </a:rPr>
              <a:t>University 2017, </a:t>
            </a:r>
            <a:r>
              <a:rPr lang="en-US" sz="875" dirty="0">
                <a:solidFill>
                  <a:schemeClr val="accent3"/>
                </a:solidFill>
                <a:latin typeface="Arial"/>
                <a:cs typeface="Arial"/>
              </a:rPr>
              <a:t>All Rights Reserved.</a:t>
            </a:r>
          </a:p>
        </p:txBody>
      </p:sp>
    </p:spTree>
    <p:extLst>
      <p:ext uri="{BB962C8B-B14F-4D97-AF65-F5344CB8AC3E}">
        <p14:creationId xmlns:p14="http://schemas.microsoft.com/office/powerpoint/2010/main" val="2454555175"/>
      </p:ext>
    </p:extLst>
  </p:cSld>
  <p:clrMapOvr>
    <a:masterClrMapping/>
  </p:clrMapOvr>
  <p:extLst>
    <p:ext uri="{DCECCB84-F9BA-43D5-87BE-67443E8EF086}">
      <p15:sldGuideLst xmlns:p15="http://schemas.microsoft.com/office/powerpoint/2012/main">
        <p15:guide id="1" orient="horz" pos="2592">
          <p15:clr>
            <a:srgbClr val="FBAE40"/>
          </p15:clr>
        </p15:guide>
        <p15:guide id="2" pos="460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Faculty">
    <p:bg>
      <p:bgPr>
        <a:solidFill>
          <a:srgbClr val="002D72"/>
        </a:solidFill>
        <a:effectLst/>
      </p:bgPr>
    </p:bg>
    <p:spTree>
      <p:nvGrpSpPr>
        <p:cNvPr id="1" name=""/>
        <p:cNvGrpSpPr/>
        <p:nvPr/>
      </p:nvGrpSpPr>
      <p:grpSpPr>
        <a:xfrm>
          <a:off x="0" y="0"/>
          <a:ext cx="0" cy="0"/>
          <a:chOff x="0" y="0"/>
          <a:chExt cx="0" cy="0"/>
        </a:xfrm>
      </p:grpSpPr>
      <p:sp>
        <p:nvSpPr>
          <p:cNvPr id="6" name="Faculty Name"/>
          <p:cNvSpPr>
            <a:spLocks noGrp="1" noChangeArrowheads="1"/>
          </p:cNvSpPr>
          <p:nvPr>
            <p:ph type="subTitle" idx="1" hasCustomPrompt="1"/>
            <p:custDataLst>
              <p:tags r:id="rId1"/>
            </p:custDataLst>
          </p:nvPr>
        </p:nvSpPr>
        <p:spPr bwMode="auto">
          <a:xfrm>
            <a:off x="411481" y="3287713"/>
            <a:ext cx="7024370" cy="1070928"/>
          </a:xfrm>
          <a:prstGeom prst="rect">
            <a:avLst/>
          </a:prstGeom>
          <a:noFill/>
          <a:ln>
            <a:noFill/>
            <a:miter lim="800000"/>
            <a:headEnd/>
            <a:tailEnd/>
          </a:ln>
        </p:spPr>
        <p:txBody>
          <a:bodyPr lIns="91429" tIns="45715" rIns="91429" bIns="45715"/>
          <a:lstStyle>
            <a:lvl1pPr marL="0" indent="0" algn="r">
              <a:spcBef>
                <a:spcPct val="0"/>
              </a:spcBef>
              <a:buFont typeface="Wingdings" pitchFamily="-84" charset="2"/>
              <a:buNone/>
              <a:defRPr sz="2000" baseline="0">
                <a:solidFill>
                  <a:srgbClr val="FFE0B3"/>
                </a:solidFill>
                <a:latin typeface="Arial" charset="0"/>
                <a:ea typeface="Arial" charset="0"/>
                <a:cs typeface="Arial" charset="0"/>
              </a:defRPr>
            </a:lvl1pPr>
          </a:lstStyle>
          <a:p>
            <a:r>
              <a:rPr lang="en-US" dirty="0"/>
              <a:t>Click to add faculty name</a:t>
            </a:r>
          </a:p>
        </p:txBody>
      </p:sp>
      <p:sp>
        <p:nvSpPr>
          <p:cNvPr id="7" name="Faculty Photo"/>
          <p:cNvSpPr>
            <a:spLocks noGrp="1"/>
          </p:cNvSpPr>
          <p:nvPr>
            <p:ph type="pic" sz="quarter" idx="11" hasCustomPrompt="1"/>
          </p:nvPr>
        </p:nvSpPr>
        <p:spPr>
          <a:xfrm>
            <a:off x="7493288" y="3287713"/>
            <a:ext cx="1371600" cy="1371600"/>
          </a:xfrm>
          <a:prstGeom prst="rect">
            <a:avLst/>
          </a:prstGeom>
          <a:ln w="12700" cap="flat" cmpd="sng" algn="ctr">
            <a:solidFill>
              <a:srgbClr val="FFFFFF"/>
            </a:solidFill>
            <a:prstDash val="solid"/>
            <a:miter lim="800000"/>
            <a:headEnd type="none" w="med" len="med"/>
            <a:tailEnd type="none" w="med" len="med"/>
          </a:ln>
        </p:spPr>
        <p:txBody>
          <a:bodyPr/>
          <a:lstStyle>
            <a:lvl1pPr>
              <a:buNone/>
              <a:defRPr sz="1400">
                <a:solidFill>
                  <a:srgbClr val="FFFFFF"/>
                </a:solidFill>
                <a:latin typeface="+mj-lt"/>
                <a:cs typeface="Arial"/>
              </a:defRPr>
            </a:lvl1pPr>
          </a:lstStyle>
          <a:p>
            <a:r>
              <a:rPr lang="en-US" dirty="0"/>
              <a:t>Drag image to placeholder or click icon to add</a:t>
            </a:r>
          </a:p>
        </p:txBody>
      </p:sp>
      <p:sp>
        <p:nvSpPr>
          <p:cNvPr id="3" name="Text Placeholder 1"/>
          <p:cNvSpPr>
            <a:spLocks noGrp="1"/>
          </p:cNvSpPr>
          <p:nvPr>
            <p:ph type="body" sz="quarter" idx="12" hasCustomPrompt="1"/>
          </p:nvPr>
        </p:nvSpPr>
        <p:spPr>
          <a:xfrm>
            <a:off x="271463" y="4659313"/>
            <a:ext cx="6318250" cy="396240"/>
          </a:xfrm>
          <a:ln>
            <a:noFill/>
          </a:ln>
        </p:spPr>
        <p:txBody>
          <a:bodyPr anchor="b">
            <a:noAutofit/>
          </a:bodyPr>
          <a:lstStyle>
            <a:lvl1pPr marL="0" indent="0">
              <a:buNone/>
              <a:defRPr sz="1400" i="1" baseline="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credits for others who contributed to this presentation</a:t>
            </a:r>
          </a:p>
        </p:txBody>
      </p:sp>
      <p:cxnSp>
        <p:nvCxnSpPr>
          <p:cNvPr id="9" name="Straight Connector 1"/>
          <p:cNvCxnSpPr>
            <a:cxnSpLocks noChangeShapeType="1"/>
          </p:cNvCxnSpPr>
          <p:nvPr userDrawn="1"/>
        </p:nvCxnSpPr>
        <p:spPr bwMode="auto">
          <a:xfrm>
            <a:off x="252413" y="3165475"/>
            <a:ext cx="6564947" cy="0"/>
          </a:xfrm>
          <a:prstGeom prst="line">
            <a:avLst/>
          </a:prstGeom>
          <a:noFill/>
          <a:ln w="9525">
            <a:solidFill>
              <a:srgbClr val="FFFFFF"/>
            </a:solidFill>
            <a:round/>
            <a:headEnd type="none" w="sm" len="sm"/>
            <a:tailEnd type="none" w="sm" len="sm"/>
          </a:ln>
        </p:spPr>
      </p:cxnSp>
      <p:pic>
        <p:nvPicPr>
          <p:cNvPr id="12" name="Picture 11" descr="Watermark of Johns Hopkins University shield logo."/>
          <p:cNvPicPr>
            <a:picLocks noChangeAspect="1"/>
          </p:cNvPicPr>
          <p:nvPr userDrawn="1"/>
        </p:nvPicPr>
        <p:blipFill>
          <a:blip r:embed="rId3"/>
          <a:stretch>
            <a:fillRect/>
          </a:stretch>
        </p:blipFill>
        <p:spPr>
          <a:xfrm>
            <a:off x="4885087" y="146879"/>
            <a:ext cx="5394098" cy="5827201"/>
          </a:xfrm>
          <a:prstGeom prst="rect">
            <a:avLst/>
          </a:prstGeom>
        </p:spPr>
      </p:pic>
      <p:pic>
        <p:nvPicPr>
          <p:cNvPr id="10" name="Picture 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2726092" cy="1926712"/>
          </a:xfrm>
          <a:prstGeom prst="rect">
            <a:avLst/>
          </a:prstGeom>
        </p:spPr>
      </p:pic>
    </p:spTree>
    <p:extLst>
      <p:ext uri="{BB962C8B-B14F-4D97-AF65-F5344CB8AC3E}">
        <p14:creationId xmlns:p14="http://schemas.microsoft.com/office/powerpoint/2010/main" val="4279626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wo faculty">
    <p:bg>
      <p:bgPr>
        <a:solidFill>
          <a:srgbClr val="002D72"/>
        </a:solidFill>
        <a:effectLst/>
      </p:bgPr>
    </p:bg>
    <p:spTree>
      <p:nvGrpSpPr>
        <p:cNvPr id="1" name=""/>
        <p:cNvGrpSpPr/>
        <p:nvPr/>
      </p:nvGrpSpPr>
      <p:grpSpPr>
        <a:xfrm>
          <a:off x="0" y="0"/>
          <a:ext cx="0" cy="0"/>
          <a:chOff x="0" y="0"/>
          <a:chExt cx="0" cy="0"/>
        </a:xfrm>
      </p:grpSpPr>
      <p:sp>
        <p:nvSpPr>
          <p:cNvPr id="10" name="Title"/>
          <p:cNvSpPr>
            <a:spLocks noGrp="1" noChangeArrowheads="1"/>
          </p:cNvSpPr>
          <p:nvPr>
            <p:ph type="ctrTitle" hasCustomPrompt="1"/>
            <p:custDataLst>
              <p:tags r:id="rId1"/>
            </p:custDataLst>
          </p:nvPr>
        </p:nvSpPr>
        <p:spPr bwMode="auto">
          <a:xfrm>
            <a:off x="271463" y="1958024"/>
            <a:ext cx="6298670" cy="1101329"/>
          </a:xfrm>
          <a:prstGeom prst="rect">
            <a:avLst/>
          </a:prstGeom>
          <a:noFill/>
          <a:ln>
            <a:miter lim="800000"/>
            <a:headEnd/>
            <a:tailEnd/>
          </a:ln>
        </p:spPr>
        <p:txBody>
          <a:bodyPr lIns="91418" tIns="45710" rIns="91418" bIns="45710" anchor="b">
            <a:normAutofit/>
          </a:bodyPr>
          <a:lstStyle>
            <a:lvl1pPr>
              <a:defRPr sz="2800">
                <a:latin typeface="Arial" charset="0"/>
                <a:ea typeface="Arial" charset="0"/>
                <a:cs typeface="Arial" charset="0"/>
              </a:defRPr>
            </a:lvl1pPr>
          </a:lstStyle>
          <a:p>
            <a:r>
              <a:rPr lang="en-US" dirty="0"/>
              <a:t>Click to enter presentation title</a:t>
            </a:r>
          </a:p>
        </p:txBody>
      </p:sp>
      <p:sp>
        <p:nvSpPr>
          <p:cNvPr id="6" name="Faculty Name 1"/>
          <p:cNvSpPr>
            <a:spLocks noGrp="1" noChangeArrowheads="1"/>
          </p:cNvSpPr>
          <p:nvPr>
            <p:ph type="subTitle" idx="1" hasCustomPrompt="1"/>
            <p:custDataLst>
              <p:tags r:id="rId2"/>
            </p:custDataLst>
          </p:nvPr>
        </p:nvSpPr>
        <p:spPr bwMode="auto">
          <a:xfrm>
            <a:off x="271463" y="3282951"/>
            <a:ext cx="2898457" cy="1070928"/>
          </a:xfrm>
          <a:prstGeom prst="rect">
            <a:avLst/>
          </a:prstGeom>
          <a:noFill/>
          <a:ln>
            <a:noFill/>
            <a:miter lim="800000"/>
            <a:headEnd/>
            <a:tailEnd/>
          </a:ln>
        </p:spPr>
        <p:txBody>
          <a:bodyPr lIns="91429" tIns="45715" rIns="91429" bIns="45715"/>
          <a:lstStyle>
            <a:lvl1pPr marL="0" indent="0" algn="r">
              <a:spcBef>
                <a:spcPct val="0"/>
              </a:spcBef>
              <a:buFont typeface="Wingdings" pitchFamily="-84" charset="2"/>
              <a:buNone/>
              <a:defRPr sz="1800">
                <a:solidFill>
                  <a:srgbClr val="FFE0B3"/>
                </a:solidFill>
                <a:latin typeface="Arial" charset="0"/>
                <a:ea typeface="Arial" charset="0"/>
                <a:cs typeface="Arial" charset="0"/>
              </a:defRPr>
            </a:lvl1pPr>
          </a:lstStyle>
          <a:p>
            <a:r>
              <a:rPr lang="en-US" dirty="0"/>
              <a:t>Click to add faculty 1 name</a:t>
            </a:r>
          </a:p>
        </p:txBody>
      </p:sp>
      <p:sp>
        <p:nvSpPr>
          <p:cNvPr id="12" name="Faculty Photo 1"/>
          <p:cNvSpPr>
            <a:spLocks noGrp="1"/>
          </p:cNvSpPr>
          <p:nvPr>
            <p:ph type="pic" sz="quarter" idx="13" hasCustomPrompt="1"/>
          </p:nvPr>
        </p:nvSpPr>
        <p:spPr>
          <a:xfrm>
            <a:off x="3256568" y="3287713"/>
            <a:ext cx="1371600" cy="1371600"/>
          </a:xfrm>
          <a:prstGeom prst="rect">
            <a:avLst/>
          </a:prstGeom>
          <a:ln w="12700" cap="flat" cmpd="sng" algn="ctr">
            <a:solidFill>
              <a:srgbClr val="FFFFFF"/>
            </a:solidFill>
            <a:prstDash val="solid"/>
            <a:miter lim="800000"/>
            <a:headEnd type="none" w="med" len="med"/>
            <a:tailEnd type="none" w="med" len="med"/>
          </a:ln>
        </p:spPr>
        <p:txBody>
          <a:bodyPr/>
          <a:lstStyle>
            <a:lvl1pPr>
              <a:buNone/>
              <a:defRPr sz="1400">
                <a:solidFill>
                  <a:srgbClr val="FFFFFF"/>
                </a:solidFill>
                <a:latin typeface="Arial" charset="0"/>
                <a:ea typeface="Arial" charset="0"/>
                <a:cs typeface="Arial" charset="0"/>
              </a:defRPr>
            </a:lvl1pPr>
          </a:lstStyle>
          <a:p>
            <a:r>
              <a:rPr lang="en-US" dirty="0"/>
              <a:t>Drag image to placeholder or click icon to add</a:t>
            </a:r>
          </a:p>
        </p:txBody>
      </p:sp>
      <p:sp>
        <p:nvSpPr>
          <p:cNvPr id="3" name="Faculty Name 2"/>
          <p:cNvSpPr>
            <a:spLocks noGrp="1"/>
          </p:cNvSpPr>
          <p:nvPr>
            <p:ph type="body" sz="quarter" idx="15" hasCustomPrompt="1"/>
          </p:nvPr>
        </p:nvSpPr>
        <p:spPr>
          <a:xfrm>
            <a:off x="4684508" y="3287713"/>
            <a:ext cx="2722131" cy="1066166"/>
          </a:xfrm>
          <a:ln>
            <a:noFill/>
          </a:ln>
        </p:spPr>
        <p:txBody>
          <a:bodyPr/>
          <a:lstStyle>
            <a:lvl1pPr marL="0" indent="0" algn="r">
              <a:spcBef>
                <a:spcPts val="0"/>
              </a:spcBef>
              <a:buNone/>
              <a:defRPr baseline="0">
                <a:solidFill>
                  <a:srgbClr val="FFE0B3"/>
                </a:solidFill>
                <a:latin typeface="Arial" charset="0"/>
                <a:ea typeface="Arial" charset="0"/>
                <a:cs typeface="Arial" charset="0"/>
              </a:defRPr>
            </a:lvl1pPr>
            <a:lvl2pPr marL="457200" indent="0">
              <a:buNone/>
              <a:defRPr/>
            </a:lvl2pPr>
            <a:lvl3pPr marL="798513" indent="0">
              <a:buNone/>
              <a:defRPr/>
            </a:lvl3pPr>
            <a:lvl4pPr marL="1371600" indent="0">
              <a:buNone/>
              <a:defRPr/>
            </a:lvl4pPr>
            <a:lvl5pPr marL="1828800" indent="0">
              <a:buNone/>
              <a:defRPr/>
            </a:lvl5pPr>
          </a:lstStyle>
          <a:p>
            <a:pPr lvl="0"/>
            <a:r>
              <a:rPr lang="en-US" dirty="0"/>
              <a:t>Click to add faculty 2 name</a:t>
            </a:r>
          </a:p>
        </p:txBody>
      </p:sp>
      <p:sp>
        <p:nvSpPr>
          <p:cNvPr id="7" name="Faculty Photo 2"/>
          <p:cNvSpPr>
            <a:spLocks noGrp="1"/>
          </p:cNvSpPr>
          <p:nvPr>
            <p:ph type="pic" sz="quarter" idx="11" hasCustomPrompt="1"/>
          </p:nvPr>
        </p:nvSpPr>
        <p:spPr>
          <a:xfrm>
            <a:off x="7493288" y="3287713"/>
            <a:ext cx="1371600" cy="1371600"/>
          </a:xfrm>
          <a:prstGeom prst="rect">
            <a:avLst/>
          </a:prstGeom>
          <a:ln w="12700" cap="flat" cmpd="sng" algn="ctr">
            <a:solidFill>
              <a:srgbClr val="FFFFFF"/>
            </a:solidFill>
            <a:prstDash val="solid"/>
            <a:miter lim="800000"/>
            <a:headEnd type="none" w="med" len="med"/>
            <a:tailEnd type="none" w="med" len="med"/>
          </a:ln>
        </p:spPr>
        <p:txBody>
          <a:bodyPr/>
          <a:lstStyle>
            <a:lvl1pPr>
              <a:buNone/>
              <a:defRPr sz="1400">
                <a:solidFill>
                  <a:srgbClr val="FFFFFF"/>
                </a:solidFill>
                <a:latin typeface="+mj-lt"/>
                <a:cs typeface="Arial"/>
              </a:defRPr>
            </a:lvl1pPr>
          </a:lstStyle>
          <a:p>
            <a:r>
              <a:rPr lang="en-US" dirty="0"/>
              <a:t>Drag image to placeholder or click icon to add</a:t>
            </a:r>
          </a:p>
        </p:txBody>
      </p:sp>
      <p:sp>
        <p:nvSpPr>
          <p:cNvPr id="13" name="Text Placeholder 1"/>
          <p:cNvSpPr>
            <a:spLocks noGrp="1"/>
          </p:cNvSpPr>
          <p:nvPr>
            <p:ph type="body" sz="quarter" idx="12" hasCustomPrompt="1"/>
          </p:nvPr>
        </p:nvSpPr>
        <p:spPr>
          <a:xfrm>
            <a:off x="271463" y="4659313"/>
            <a:ext cx="6318250" cy="396240"/>
          </a:xfrm>
          <a:ln>
            <a:noFill/>
          </a:ln>
        </p:spPr>
        <p:txBody>
          <a:bodyPr anchor="b">
            <a:noAutofit/>
          </a:bodyPr>
          <a:lstStyle>
            <a:lvl1pPr marL="0" indent="0">
              <a:buNone/>
              <a:defRPr sz="1400" i="1">
                <a:solidFill>
                  <a:schemeClr val="bg1"/>
                </a:solidFill>
                <a:latin typeface="Arial" charset="0"/>
                <a:ea typeface="Arial" charset="0"/>
                <a:cs typeface="Arial" charset="0"/>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credits for others who contributed to this presentation</a:t>
            </a:r>
          </a:p>
        </p:txBody>
      </p:sp>
      <p:cxnSp>
        <p:nvCxnSpPr>
          <p:cNvPr id="9" name="Straight Connector 1"/>
          <p:cNvCxnSpPr>
            <a:cxnSpLocks noChangeShapeType="1"/>
          </p:cNvCxnSpPr>
          <p:nvPr userDrawn="1"/>
        </p:nvCxnSpPr>
        <p:spPr bwMode="auto">
          <a:xfrm>
            <a:off x="252413" y="3165475"/>
            <a:ext cx="6564947" cy="0"/>
          </a:xfrm>
          <a:prstGeom prst="line">
            <a:avLst/>
          </a:prstGeom>
          <a:noFill/>
          <a:ln w="9525">
            <a:solidFill>
              <a:srgbClr val="FFFFFF"/>
            </a:solidFill>
            <a:round/>
            <a:headEnd type="none" w="sm" len="sm"/>
            <a:tailEnd type="none" w="sm" len="sm"/>
          </a:ln>
        </p:spPr>
      </p:cxnSp>
      <p:pic>
        <p:nvPicPr>
          <p:cNvPr id="16" name="Picture 15" descr="Watermark of Johns Hopkins University shield logo."/>
          <p:cNvPicPr>
            <a:picLocks noChangeAspect="1"/>
          </p:cNvPicPr>
          <p:nvPr userDrawn="1"/>
        </p:nvPicPr>
        <p:blipFill>
          <a:blip r:embed="rId4"/>
          <a:stretch>
            <a:fillRect/>
          </a:stretch>
        </p:blipFill>
        <p:spPr>
          <a:xfrm>
            <a:off x="4885087" y="146879"/>
            <a:ext cx="5394098" cy="5827201"/>
          </a:xfrm>
          <a:prstGeom prst="rect">
            <a:avLst/>
          </a:prstGeom>
        </p:spPr>
      </p:pic>
      <p:pic>
        <p:nvPicPr>
          <p:cNvPr id="11" name="Picture 10"/>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2726092" cy="1926712"/>
          </a:xfrm>
          <a:prstGeom prst="rect">
            <a:avLst/>
          </a:prstGeom>
        </p:spPr>
      </p:pic>
    </p:spTree>
    <p:extLst>
      <p:ext uri="{BB962C8B-B14F-4D97-AF65-F5344CB8AC3E}">
        <p14:creationId xmlns:p14="http://schemas.microsoft.com/office/powerpoint/2010/main" val="3956230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p:bg>
      <p:bgPr>
        <a:solidFill>
          <a:srgbClr val="002D7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56682" y="3258502"/>
            <a:ext cx="4886325" cy="1293177"/>
          </a:xfrm>
        </p:spPr>
        <p:txBody>
          <a:bodyPr anchor="t">
            <a:normAutofit/>
          </a:bodyPr>
          <a:lstStyle>
            <a:lvl1pPr>
              <a:defRPr sz="2200">
                <a:solidFill>
                  <a:srgbClr val="FFE0B3"/>
                </a:solidFill>
                <a:latin typeface="Arial" charset="0"/>
                <a:ea typeface="Arial" charset="0"/>
                <a:cs typeface="Arial" charset="0"/>
              </a:defRPr>
            </a:lvl1pPr>
          </a:lstStyle>
          <a:p>
            <a:r>
              <a:rPr lang="en-US" dirty="0"/>
              <a:t>Click to add section title</a:t>
            </a:r>
          </a:p>
        </p:txBody>
      </p:sp>
      <p:sp>
        <p:nvSpPr>
          <p:cNvPr id="6" name="Rectangle 5"/>
          <p:cNvSpPr/>
          <p:nvPr userDrawn="1"/>
        </p:nvSpPr>
        <p:spPr>
          <a:xfrm>
            <a:off x="98216" y="4715201"/>
            <a:ext cx="8964504" cy="307777"/>
          </a:xfrm>
          <a:prstGeom prst="rect">
            <a:avLst/>
          </a:prstGeom>
        </p:spPr>
        <p:txBody>
          <a:bodyPr wrap="square" lIns="0" tIns="0" rIns="0" bIns="0">
            <a:spAutoFit/>
          </a:bodyPr>
          <a:lstStyle/>
          <a:p>
            <a:pPr algn="ctr"/>
            <a:r>
              <a:rPr lang="en-US" sz="1000" kern="1200" dirty="0">
                <a:solidFill>
                  <a:schemeClr val="bg1"/>
                </a:solidFill>
                <a:latin typeface="Arial" charset="0"/>
                <a:ea typeface="Arial" charset="0"/>
                <a:cs typeface="Arial" charset="0"/>
              </a:rPr>
              <a:t>The material in this video is subject to the copyright of the owners of the material and is being provided for educational purposes</a:t>
            </a:r>
            <a:r>
              <a:rPr lang="en-US" sz="1000" kern="1200" baseline="0" dirty="0">
                <a:solidFill>
                  <a:schemeClr val="bg1"/>
                </a:solidFill>
                <a:latin typeface="Arial" charset="0"/>
                <a:ea typeface="Arial" charset="0"/>
                <a:cs typeface="Arial" charset="0"/>
              </a:rPr>
              <a:t> </a:t>
            </a:r>
            <a:r>
              <a:rPr lang="en-US" sz="1000" kern="1200" dirty="0">
                <a:solidFill>
                  <a:schemeClr val="bg1"/>
                </a:solidFill>
                <a:latin typeface="Arial" charset="0"/>
                <a:ea typeface="Arial" charset="0"/>
                <a:cs typeface="Arial" charset="0"/>
              </a:rPr>
              <a:t>under</a:t>
            </a:r>
            <a:br>
              <a:rPr lang="en-US" sz="1000" kern="1200" dirty="0">
                <a:solidFill>
                  <a:schemeClr val="bg1"/>
                </a:solidFill>
                <a:latin typeface="Arial" charset="0"/>
                <a:ea typeface="Arial" charset="0"/>
                <a:cs typeface="Arial" charset="0"/>
              </a:rPr>
            </a:br>
            <a:r>
              <a:rPr lang="en-US" sz="1000" kern="1200" dirty="0">
                <a:solidFill>
                  <a:schemeClr val="bg1"/>
                </a:solidFill>
                <a:latin typeface="Arial" charset="0"/>
                <a:ea typeface="Arial" charset="0"/>
                <a:cs typeface="Arial" charset="0"/>
              </a:rPr>
              <a:t>rules of fair use for registered students in this course only. No additional copies of the copyrighted work may be made or distributed.</a:t>
            </a:r>
            <a:endParaRPr lang="en-US" sz="1000" dirty="0">
              <a:solidFill>
                <a:schemeClr val="bg1"/>
              </a:solidFill>
              <a:latin typeface="Arial" charset="0"/>
              <a:ea typeface="Arial" charset="0"/>
              <a:cs typeface="Arial" charset="0"/>
            </a:endParaRPr>
          </a:p>
        </p:txBody>
      </p:sp>
      <p:cxnSp>
        <p:nvCxnSpPr>
          <p:cNvPr id="10" name="Straight Connector 1"/>
          <p:cNvCxnSpPr>
            <a:cxnSpLocks noChangeShapeType="1"/>
          </p:cNvCxnSpPr>
          <p:nvPr userDrawn="1"/>
        </p:nvCxnSpPr>
        <p:spPr bwMode="auto">
          <a:xfrm>
            <a:off x="256682" y="3165475"/>
            <a:ext cx="4910138" cy="1588"/>
          </a:xfrm>
          <a:prstGeom prst="line">
            <a:avLst/>
          </a:prstGeom>
          <a:noFill/>
          <a:ln w="9525">
            <a:solidFill>
              <a:srgbClr val="FFFFFF"/>
            </a:solidFill>
            <a:round/>
            <a:headEnd type="none" w="sm" len="sm"/>
            <a:tailEnd type="none" w="sm" len="sm"/>
          </a:ln>
        </p:spPr>
      </p:cxnSp>
      <p:pic>
        <p:nvPicPr>
          <p:cNvPr id="8" name="Picture 7" descr="Watermark of Johns Hopkins University shield logo."/>
          <p:cNvPicPr>
            <a:picLocks noChangeAspect="1"/>
          </p:cNvPicPr>
          <p:nvPr userDrawn="1"/>
        </p:nvPicPr>
        <p:blipFill>
          <a:blip r:embed="rId2"/>
          <a:stretch>
            <a:fillRect/>
          </a:stretch>
        </p:blipFill>
        <p:spPr>
          <a:xfrm>
            <a:off x="4885087" y="146879"/>
            <a:ext cx="5394098" cy="5827201"/>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2726092" cy="1926712"/>
          </a:xfrm>
          <a:prstGeom prst="rect">
            <a:avLst/>
          </a:prstGeom>
        </p:spPr>
      </p:pic>
    </p:spTree>
    <p:extLst>
      <p:ext uri="{BB962C8B-B14F-4D97-AF65-F5344CB8AC3E}">
        <p14:creationId xmlns:p14="http://schemas.microsoft.com/office/powerpoint/2010/main" val="19146627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Bullets &amp; Wide Imag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slide title for slide with bullets &amp; wide image/content</a:t>
            </a:r>
          </a:p>
        </p:txBody>
      </p:sp>
      <p:sp>
        <p:nvSpPr>
          <p:cNvPr id="5"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
        <p:nvSpPr>
          <p:cNvPr id="7" name="Text Placeholder 2"/>
          <p:cNvSpPr>
            <a:spLocks noGrp="1"/>
          </p:cNvSpPr>
          <p:nvPr>
            <p:ph idx="1"/>
          </p:nvPr>
        </p:nvSpPr>
        <p:spPr>
          <a:xfrm>
            <a:off x="149313" y="1200152"/>
            <a:ext cx="8858161" cy="1539850"/>
          </a:xfrm>
          <a:prstGeom prst="rect">
            <a:avLst/>
          </a:prstGeom>
          <a:ln>
            <a:solidFill>
              <a:schemeClr val="bg1">
                <a:lumMod val="75000"/>
              </a:schemeClr>
            </a:solidFill>
          </a:ln>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8" name="Text Placeholder 2"/>
          <p:cNvSpPr>
            <a:spLocks noGrp="1"/>
          </p:cNvSpPr>
          <p:nvPr>
            <p:ph idx="12"/>
          </p:nvPr>
        </p:nvSpPr>
        <p:spPr>
          <a:xfrm>
            <a:off x="149313" y="2929467"/>
            <a:ext cx="8858161" cy="1665156"/>
          </a:xfrm>
          <a:prstGeom prst="rect">
            <a:avLst/>
          </a:prstGeom>
          <a:ln>
            <a:solidFill>
              <a:schemeClr val="bg1">
                <a:lumMod val="75000"/>
              </a:schemeClr>
            </a:solidFill>
          </a:ln>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00517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content">
    <p:bg>
      <p:bgPr>
        <a:solidFill>
          <a:srgbClr val="FCFCFC"/>
        </a:solidFill>
        <a:effectLst/>
      </p:bgPr>
    </p:bg>
    <p:spTree>
      <p:nvGrpSpPr>
        <p:cNvPr id="1" name=""/>
        <p:cNvGrpSpPr/>
        <p:nvPr/>
      </p:nvGrpSpPr>
      <p:grpSpPr>
        <a:xfrm>
          <a:off x="0" y="0"/>
          <a:ext cx="0" cy="0"/>
          <a:chOff x="0" y="0"/>
          <a:chExt cx="0" cy="0"/>
        </a:xfrm>
      </p:grpSpPr>
      <p:sp>
        <p:nvSpPr>
          <p:cNvPr id="16" name="Title 1"/>
          <p:cNvSpPr>
            <a:spLocks noGrp="1"/>
          </p:cNvSpPr>
          <p:nvPr>
            <p:ph type="title" hasCustomPrompt="1"/>
          </p:nvPr>
        </p:nvSpPr>
        <p:spPr>
          <a:xfrm>
            <a:off x="149313" y="53975"/>
            <a:ext cx="8858161" cy="857250"/>
          </a:xfrm>
          <a:prstGeom prst="rect">
            <a:avLst/>
          </a:prstGeom>
        </p:spPr>
        <p:txBody>
          <a:bodyPr vert="horz" lIns="91440" tIns="45720" rIns="91440" bIns="45720" rtlCol="0" anchor="ctr">
            <a:normAutofit/>
          </a:bodyPr>
          <a:lstStyle>
            <a:lvl1pPr>
              <a:defRPr baseline="0"/>
            </a:lvl1pPr>
          </a:lstStyle>
          <a:p>
            <a:r>
              <a:rPr lang="en-US" dirty="0"/>
              <a:t>Click to add slide title for slide with two columns of content</a:t>
            </a:r>
          </a:p>
        </p:txBody>
      </p:sp>
      <p:sp>
        <p:nvSpPr>
          <p:cNvPr id="10"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
        <p:nvSpPr>
          <p:cNvPr id="6" name="Text Placeholder 2"/>
          <p:cNvSpPr>
            <a:spLocks noGrp="1"/>
          </p:cNvSpPr>
          <p:nvPr>
            <p:ph idx="1"/>
          </p:nvPr>
        </p:nvSpPr>
        <p:spPr>
          <a:xfrm>
            <a:off x="149313" y="1200151"/>
            <a:ext cx="4326731" cy="3394472"/>
          </a:xfrm>
          <a:prstGeom prst="rect">
            <a:avLst/>
          </a:prstGeom>
          <a:ln>
            <a:solidFill>
              <a:schemeClr val="bg1">
                <a:lumMod val="75000"/>
              </a:schemeClr>
            </a:solidFill>
          </a:ln>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9" name="Text Placeholder 2"/>
          <p:cNvSpPr>
            <a:spLocks noGrp="1"/>
          </p:cNvSpPr>
          <p:nvPr>
            <p:ph idx="12"/>
          </p:nvPr>
        </p:nvSpPr>
        <p:spPr>
          <a:xfrm>
            <a:off x="4684889" y="1200151"/>
            <a:ext cx="4322585" cy="3394472"/>
          </a:xfrm>
          <a:prstGeom prst="rect">
            <a:avLst/>
          </a:prstGeom>
          <a:ln>
            <a:solidFill>
              <a:schemeClr val="bg1">
                <a:lumMod val="75000"/>
              </a:schemeClr>
            </a:solidFill>
          </a:ln>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95741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bullets &amp; 1 photo">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slide title for slide with bullets &amp; image</a:t>
            </a:r>
          </a:p>
        </p:txBody>
      </p:sp>
      <p:sp>
        <p:nvSpPr>
          <p:cNvPr id="7" name="Picture Placeholder 1"/>
          <p:cNvSpPr>
            <a:spLocks noGrp="1"/>
          </p:cNvSpPr>
          <p:nvPr>
            <p:ph type="pic" sz="quarter" idx="13"/>
          </p:nvPr>
        </p:nvSpPr>
        <p:spPr>
          <a:xfrm>
            <a:off x="5222875" y="1200151"/>
            <a:ext cx="3784600" cy="3394472"/>
          </a:xfrm>
          <a:ln>
            <a:solidFill>
              <a:schemeClr val="bg1">
                <a:lumMod val="75000"/>
              </a:schemeClr>
            </a:solidFill>
          </a:ln>
        </p:spPr>
        <p:txBody>
          <a:bodyPr/>
          <a:lstStyle>
            <a:lvl1pPr marL="0" indent="0">
              <a:buNone/>
              <a:defRPr/>
            </a:lvl1pPr>
          </a:lstStyle>
          <a:p>
            <a:r>
              <a:rPr lang="en-US"/>
              <a:t>Drag picture to placeholder or click icon to add</a:t>
            </a:r>
            <a:endParaRPr lang="en-US" dirty="0"/>
          </a:p>
        </p:txBody>
      </p:sp>
      <p:sp>
        <p:nvSpPr>
          <p:cNvPr id="5" name="Source"/>
          <p:cNvSpPr>
            <a:spLocks noGrp="1"/>
          </p:cNvSpPr>
          <p:nvPr>
            <p:ph idx="11" hasCustomPrompt="1"/>
          </p:nvPr>
        </p:nvSpPr>
        <p:spPr>
          <a:xfrm>
            <a:off x="876387"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
        <p:nvSpPr>
          <p:cNvPr id="10" name="Text Placeholder 2"/>
          <p:cNvSpPr>
            <a:spLocks noGrp="1"/>
          </p:cNvSpPr>
          <p:nvPr>
            <p:ph idx="1" hasCustomPrompt="1"/>
          </p:nvPr>
        </p:nvSpPr>
        <p:spPr>
          <a:xfrm>
            <a:off x="149314" y="1200151"/>
            <a:ext cx="4913754" cy="3394472"/>
          </a:xfrm>
          <a:prstGeom prst="rect">
            <a:avLst/>
          </a:prstGeom>
          <a:ln>
            <a:solidFill>
              <a:schemeClr val="bg1">
                <a:lumMod val="75000"/>
              </a:schemeClr>
            </a:solidFill>
          </a:ln>
        </p:spPr>
        <p:txBody>
          <a:bodyPr vert="horz" lIns="91440" tIns="45720" rIns="91440" bIns="45720" rtlCol="0">
            <a:normAutofit/>
          </a:bodyPr>
          <a:lstStyle>
            <a:lvl1pPr marL="285750" indent="-285750">
              <a:buClr>
                <a:srgbClr val="002D72"/>
              </a:buClr>
              <a:buSzPct val="140000"/>
              <a:buFont typeface="Wingdings" charset="2"/>
              <a:buChar char="§"/>
              <a:defRPr/>
            </a:lvl1pPr>
            <a:lvl2pPr marL="742950" indent="-285750">
              <a:buClr>
                <a:srgbClr val="002D72"/>
              </a:buClr>
              <a:buSzPct val="140000"/>
              <a:buFont typeface="Wingdings" charset="2"/>
              <a:buChar char="§"/>
              <a:defRPr/>
            </a:lvl2pPr>
            <a:lvl3pPr marL="1200150" indent="-285750">
              <a:buClr>
                <a:srgbClr val="002D72"/>
              </a:buClr>
              <a:buSzPct val="140000"/>
              <a:buFont typeface="Arial" charset="0"/>
              <a:buChar char="•"/>
              <a:defRPr/>
            </a:lvl3pPr>
          </a:lstStyle>
          <a:p>
            <a:pPr lvl="0"/>
            <a:r>
              <a:rPr lang="en-US" dirty="0"/>
              <a:t>Click to add first-level bullet</a:t>
            </a:r>
          </a:p>
          <a:p>
            <a:pPr lvl="1"/>
            <a:r>
              <a:rPr lang="en-US" dirty="0"/>
              <a:t>Second level</a:t>
            </a:r>
          </a:p>
          <a:p>
            <a:pPr lvl="2"/>
            <a:r>
              <a:rPr lang="en-US" dirty="0"/>
              <a:t>Third level</a:t>
            </a:r>
          </a:p>
        </p:txBody>
      </p:sp>
    </p:spTree>
    <p:extLst>
      <p:ext uri="{BB962C8B-B14F-4D97-AF65-F5344CB8AC3E}">
        <p14:creationId xmlns:p14="http://schemas.microsoft.com/office/powerpoint/2010/main" val="1935650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ullets &amp; 2 photo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9313" y="53975"/>
            <a:ext cx="8858161" cy="857250"/>
          </a:xfrm>
        </p:spPr>
        <p:txBody>
          <a:bodyPr/>
          <a:lstStyle/>
          <a:p>
            <a:r>
              <a:rPr lang="en-US" dirty="0"/>
              <a:t>Click to add slide title for slide with bullets and two images</a:t>
            </a:r>
          </a:p>
        </p:txBody>
      </p:sp>
      <p:sp>
        <p:nvSpPr>
          <p:cNvPr id="10" name="Content Placeholder 1"/>
          <p:cNvSpPr>
            <a:spLocks noGrp="1"/>
          </p:cNvSpPr>
          <p:nvPr>
            <p:ph idx="15" hasCustomPrompt="1"/>
          </p:nvPr>
        </p:nvSpPr>
        <p:spPr>
          <a:xfrm>
            <a:off x="149313" y="1200151"/>
            <a:ext cx="2512607" cy="3394472"/>
          </a:xfrm>
        </p:spPr>
        <p:txBody>
          <a:bodyPr/>
          <a:lstStyle>
            <a:lvl1pPr marL="288925" indent="-288925">
              <a:buSzPct val="140000"/>
              <a:buFont typeface="Wingdings" charset="2"/>
              <a:buChar char="§"/>
              <a:defRPr lang="en-US" sz="1800" kern="1200" baseline="0" dirty="0" smtClean="0">
                <a:solidFill>
                  <a:schemeClr val="tx1"/>
                </a:solidFill>
                <a:latin typeface="Arial" charset="0"/>
                <a:ea typeface="Arial" charset="0"/>
                <a:cs typeface="Arial" charset="0"/>
              </a:defRPr>
            </a:lvl1pPr>
            <a:lvl2pPr marL="568325" indent="-284163">
              <a:buSzPct val="120000"/>
              <a:buFont typeface="Wingdings" charset="2"/>
              <a:buChar char="§"/>
              <a:defRPr>
                <a:latin typeface="Arial" charset="0"/>
                <a:ea typeface="Arial" charset="0"/>
                <a:cs typeface="Arial" charset="0"/>
              </a:defRPr>
            </a:lvl2pPr>
            <a:lvl3pPr marL="808038" indent="-234950">
              <a:buSzPct val="100000"/>
              <a:buFont typeface="Arial" panose="020B0604020202020204" pitchFamily="34" charset="0"/>
              <a:buChar char="●"/>
              <a:tabLst/>
              <a:defRPr>
                <a:latin typeface="Arial" charset="0"/>
                <a:ea typeface="Arial" charset="0"/>
                <a:cs typeface="Arial" charset="0"/>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8" name="Picture Placeholder 1"/>
          <p:cNvSpPr>
            <a:spLocks noGrp="1"/>
          </p:cNvSpPr>
          <p:nvPr>
            <p:ph type="pic" sz="quarter" idx="14" hasCustomPrompt="1"/>
          </p:nvPr>
        </p:nvSpPr>
        <p:spPr>
          <a:xfrm>
            <a:off x="2782020" y="1200151"/>
            <a:ext cx="3055533" cy="3394075"/>
          </a:xfrm>
          <a:ln>
            <a:solidFill>
              <a:schemeClr val="bg1">
                <a:lumMod val="75000"/>
              </a:schemeClr>
            </a:solidFill>
          </a:ln>
        </p:spPr>
        <p:txBody>
          <a:bodyPr/>
          <a:lstStyle>
            <a:lvl1pPr marL="0" indent="0">
              <a:buNone/>
              <a:defRPr/>
            </a:lvl1pPr>
          </a:lstStyle>
          <a:p>
            <a:r>
              <a:rPr lang="en-US" dirty="0"/>
              <a:t>Click icon to add image or drag and drop image to placeholder</a:t>
            </a:r>
          </a:p>
        </p:txBody>
      </p:sp>
      <p:sp>
        <p:nvSpPr>
          <p:cNvPr id="7" name="Picture Placeholder 2"/>
          <p:cNvSpPr>
            <a:spLocks noGrp="1"/>
          </p:cNvSpPr>
          <p:nvPr>
            <p:ph type="pic" sz="quarter" idx="13" hasCustomPrompt="1"/>
          </p:nvPr>
        </p:nvSpPr>
        <p:spPr>
          <a:xfrm>
            <a:off x="5951940" y="1200151"/>
            <a:ext cx="3055533" cy="3394075"/>
          </a:xfrm>
          <a:ln>
            <a:solidFill>
              <a:schemeClr val="bg1">
                <a:lumMod val="75000"/>
              </a:schemeClr>
            </a:solidFill>
          </a:ln>
        </p:spPr>
        <p:txBody>
          <a:bodyPr/>
          <a:lstStyle>
            <a:lvl1pPr marL="0" marR="0" indent="0" algn="l" defTabSz="457200" rtl="0" eaLnBrk="1" fontAlgn="auto" latinLnBrk="0" hangingPunct="1">
              <a:lnSpc>
                <a:spcPct val="100000"/>
              </a:lnSpc>
              <a:spcBef>
                <a:spcPts val="2400"/>
              </a:spcBef>
              <a:spcAft>
                <a:spcPts val="0"/>
              </a:spcAft>
              <a:buClr>
                <a:srgbClr val="154780"/>
              </a:buClr>
              <a:buSzPct val="100000"/>
              <a:buFont typeface="Lucida Grande"/>
              <a:buNone/>
              <a:tabLst/>
              <a:defRPr/>
            </a:lvl1pPr>
          </a:lstStyle>
          <a:p>
            <a:r>
              <a:rPr lang="en-US" dirty="0"/>
              <a:t>Click icon to add image or drag and drop image to placeholder</a:t>
            </a:r>
          </a:p>
        </p:txBody>
      </p:sp>
      <p:sp>
        <p:nvSpPr>
          <p:cNvPr id="9" name="Source"/>
          <p:cNvSpPr>
            <a:spLocks noGrp="1"/>
          </p:cNvSpPr>
          <p:nvPr>
            <p:ph idx="11" hasCustomPrompt="1"/>
          </p:nvPr>
        </p:nvSpPr>
        <p:spPr>
          <a:xfrm>
            <a:off x="876386" y="4784089"/>
            <a:ext cx="8131087" cy="280036"/>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r"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Arial" charset="0"/>
                <a:ea typeface="Arial" charset="0"/>
                <a:cs typeface="Arial" charset="0"/>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7205741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a:spLocks noChangeArrowheads="1"/>
          </p:cNvSpPr>
          <p:nvPr>
            <p:custDataLst>
              <p:tags r:id="rId22"/>
            </p:custDataLst>
          </p:nvPr>
        </p:nvSpPr>
        <p:spPr bwMode="auto">
          <a:xfrm>
            <a:off x="0" y="0"/>
            <a:ext cx="9144000" cy="965200"/>
          </a:xfrm>
          <a:prstGeom prst="rect">
            <a:avLst/>
          </a:prstGeom>
          <a:solidFill>
            <a:srgbClr val="002D72"/>
          </a:solidFill>
          <a:ln w="9525">
            <a:noFill/>
            <a:round/>
            <a:headEnd type="none" w="sm" len="sm"/>
            <a:tailEnd type="none" w="sm" len="sm"/>
          </a:ln>
        </p:spPr>
        <p:txBody>
          <a:bodyPr>
            <a:prstTxWarp prst="textNoShape">
              <a:avLst/>
            </a:prstTxWarp>
          </a:bodyPr>
          <a:lstStyle/>
          <a:p>
            <a:pPr>
              <a:defRPr/>
            </a:pPr>
            <a:endParaRPr lang="en-US" dirty="0">
              <a:latin typeface="Bookman Old Style" pitchFamily="-84" charset="0"/>
              <a:ea typeface="ＭＳ Ｐゴシック" pitchFamily="-84" charset="-128"/>
              <a:cs typeface="ＭＳ Ｐゴシック" pitchFamily="-84" charset="-128"/>
            </a:endParaRPr>
          </a:p>
        </p:txBody>
      </p:sp>
      <p:sp>
        <p:nvSpPr>
          <p:cNvPr id="2" name="Title Placeholder 1"/>
          <p:cNvSpPr>
            <a:spLocks noGrp="1"/>
          </p:cNvSpPr>
          <p:nvPr>
            <p:ph type="title"/>
          </p:nvPr>
        </p:nvSpPr>
        <p:spPr>
          <a:xfrm>
            <a:off x="149313" y="53975"/>
            <a:ext cx="8858161"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9313" y="1200151"/>
            <a:ext cx="8858161" cy="3394472"/>
          </a:xfrm>
          <a:prstGeom prst="rect">
            <a:avLst/>
          </a:prstGeom>
          <a:ln>
            <a:solidFill>
              <a:schemeClr val="bg1">
                <a:lumMod val="75000"/>
              </a:schemeClr>
            </a:solidFill>
          </a:ln>
        </p:spPr>
        <p:txBody>
          <a:bodyPr vert="horz" lIns="91440" tIns="45720" rIns="91440" bIns="45720" rtlCol="0">
            <a:normAutofit/>
          </a:bodyPr>
          <a:lstStyle/>
          <a:p>
            <a:pPr lvl="0"/>
            <a:r>
              <a:rPr lang="en-US" dirty="0"/>
              <a:t>Click to add first-level bullet</a:t>
            </a:r>
          </a:p>
          <a:p>
            <a:pPr lvl="1"/>
            <a:r>
              <a:rPr lang="en-US" dirty="0"/>
              <a:t>Second level</a:t>
            </a:r>
          </a:p>
          <a:p>
            <a:pPr lvl="2"/>
            <a:r>
              <a:rPr lang="en-US" dirty="0"/>
              <a:t>Third level</a:t>
            </a:r>
          </a:p>
        </p:txBody>
      </p:sp>
      <p:sp>
        <p:nvSpPr>
          <p:cNvPr id="6" name="Slide Number Placeholder 5"/>
          <p:cNvSpPr txBox="1">
            <a:spLocks/>
          </p:cNvSpPr>
          <p:nvPr/>
        </p:nvSpPr>
        <p:spPr>
          <a:xfrm>
            <a:off x="149313" y="4790281"/>
            <a:ext cx="554353" cy="273844"/>
          </a:xfrm>
          <a:prstGeom prst="rect">
            <a:avLst/>
          </a:prstGeom>
        </p:spPr>
        <p:txBody>
          <a:bodyPr lIns="0" tIns="0" rIns="0" bIns="0" anchor="b"/>
          <a:lstStyle>
            <a:defPPr>
              <a:defRPr lang="en-US"/>
            </a:defPPr>
            <a:lvl1pPr marL="0" algn="r"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fld id="{52829787-D675-D94B-A2C7-829D4562C484}" type="slidenum">
              <a:rPr kumimoji="0" lang="en-US" sz="1400" b="0" i="0" u="none" strike="noStrike" kern="1200" cap="none" spc="0" normalizeH="0" baseline="0" noProof="0" smtClean="0">
                <a:ln>
                  <a:noFill/>
                </a:ln>
                <a:solidFill>
                  <a:srgbClr val="002D72"/>
                </a:solidFill>
                <a:effectLst/>
                <a:uLnTx/>
                <a:uFillTx/>
                <a:latin typeface="Arial" charset="0"/>
                <a:ea typeface="Arial" charset="0"/>
                <a:cs typeface="Arial" charset="0"/>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dirty="0">
              <a:ln>
                <a:noFill/>
              </a:ln>
              <a:solidFill>
                <a:srgbClr val="002D72"/>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2402195195"/>
      </p:ext>
    </p:extLst>
  </p:cSld>
  <p:clrMap bg1="lt1" tx1="dk1" bg2="lt2" tx2="dk2" accent1="accent1" accent2="accent2" accent3="accent3" accent4="accent4" accent5="accent5" accent6="accent6" hlink="hlink" folHlink="folHlink"/>
  <p:sldLayoutIdLst>
    <p:sldLayoutId id="2147483721" r:id="rId1"/>
    <p:sldLayoutId id="2147483650" r:id="rId2"/>
    <p:sldLayoutId id="2147483660" r:id="rId3"/>
    <p:sldLayoutId id="2147483678" r:id="rId4"/>
    <p:sldLayoutId id="2147483661" r:id="rId5"/>
    <p:sldLayoutId id="2147483710" r:id="rId6"/>
    <p:sldLayoutId id="2147483708" r:id="rId7"/>
    <p:sldLayoutId id="2147483709" r:id="rId8"/>
    <p:sldLayoutId id="2147483676" r:id="rId9"/>
    <p:sldLayoutId id="2147483704" r:id="rId10"/>
    <p:sldLayoutId id="2147483703" r:id="rId11"/>
    <p:sldLayoutId id="2147483670" r:id="rId12"/>
    <p:sldLayoutId id="2147483662" r:id="rId13"/>
    <p:sldLayoutId id="2147483663" r:id="rId14"/>
    <p:sldLayoutId id="2147483668" r:id="rId15"/>
    <p:sldLayoutId id="2147483677" r:id="rId16"/>
    <p:sldLayoutId id="2147483707" r:id="rId17"/>
    <p:sldLayoutId id="2147483706" r:id="rId18"/>
    <p:sldLayoutId id="2147483673" r:id="rId19"/>
    <p:sldLayoutId id="2147483725" r:id="rId20"/>
  </p:sldLayoutIdLst>
  <p:hf hdr="0" ftr="0" dt="0"/>
  <p:txStyles>
    <p:titleStyle>
      <a:lvl1pPr algn="l" defTabSz="457200" rtl="0" eaLnBrk="1" latinLnBrk="0" hangingPunct="1">
        <a:spcBef>
          <a:spcPct val="0"/>
        </a:spcBef>
        <a:buNone/>
        <a:defRPr sz="2400" kern="1200">
          <a:solidFill>
            <a:schemeClr val="bg1"/>
          </a:solidFill>
          <a:latin typeface="Arial" charset="0"/>
          <a:ea typeface="Arial" charset="0"/>
          <a:cs typeface="Arial" charset="0"/>
        </a:defRPr>
      </a:lvl1pPr>
    </p:titleStyle>
    <p:bodyStyle>
      <a:lvl1pPr marL="288925" indent="-288925" algn="l" defTabSz="457200" rtl="0" eaLnBrk="1" latinLnBrk="0" hangingPunct="1">
        <a:spcBef>
          <a:spcPts val="2400"/>
        </a:spcBef>
        <a:buClr>
          <a:srgbClr val="002D72"/>
        </a:buClr>
        <a:buSzPct val="150000"/>
        <a:buFont typeface="Wingdings" charset="2"/>
        <a:buChar char="§"/>
        <a:defRPr lang="en-US" sz="1800" kern="1200" baseline="0" dirty="0" smtClean="0">
          <a:solidFill>
            <a:schemeClr val="tx1"/>
          </a:solidFill>
          <a:latin typeface="Arial" charset="0"/>
          <a:ea typeface="Arial" charset="0"/>
          <a:cs typeface="Arial" charset="0"/>
        </a:defRPr>
      </a:lvl1pPr>
      <a:lvl2pPr marL="566928" indent="-284163" algn="l" defTabSz="457200" rtl="0" eaLnBrk="1" latinLnBrk="0" hangingPunct="1">
        <a:spcBef>
          <a:spcPts val="0"/>
        </a:spcBef>
        <a:buClr>
          <a:srgbClr val="002D72"/>
        </a:buClr>
        <a:buSzPct val="140000"/>
        <a:buFont typeface="Wingdings" charset="2"/>
        <a:buChar char="§"/>
        <a:defRPr sz="1800" kern="1200">
          <a:solidFill>
            <a:schemeClr val="tx1"/>
          </a:solidFill>
          <a:latin typeface="Arial" charset="0"/>
          <a:ea typeface="Arial" charset="0"/>
          <a:cs typeface="Arial" charset="0"/>
        </a:defRPr>
      </a:lvl2pPr>
      <a:lvl3pPr marL="566928" indent="237744" algn="l" defTabSz="457200" rtl="0" eaLnBrk="1" latinLnBrk="0" hangingPunct="1">
        <a:spcBef>
          <a:spcPts val="0"/>
        </a:spcBef>
        <a:buClr>
          <a:srgbClr val="002D72"/>
        </a:buClr>
        <a:buFont typeface="Arial" panose="020B0604020202020204" pitchFamily="34" charset="0"/>
        <a:buChar char="●"/>
        <a:defRPr sz="1800" kern="1200">
          <a:solidFill>
            <a:schemeClr val="tx1"/>
          </a:solidFill>
          <a:latin typeface="Arial" charset="0"/>
          <a:ea typeface="Arial" charset="0"/>
          <a:cs typeface="Arial" charset="0"/>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orient="horz" pos="1668">
          <p15:clr>
            <a:srgbClr val="F26B43"/>
          </p15:clr>
        </p15:guide>
        <p15:guide id="4" orient="horz" pos="1788">
          <p15:clr>
            <a:srgbClr val="F26B43"/>
          </p15:clr>
        </p15:guide>
        <p15:guide id="5" orient="horz" pos="289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0251166"/>
      </p:ext>
    </p:extLst>
  </p:cSld>
  <p:clrMap bg1="lt1" tx1="dk1" bg2="lt2" tx2="dk2" accent1="accent1" accent2="accent2" accent3="accent3" accent4="accent4" accent5="accent5" accent6="accent6" hlink="hlink" folHlink="folHlink"/>
  <p:sldLayoutIdLst>
    <p:sldLayoutId id="214748372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6.jpe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9EDE293-1A01-8896-5B45-99B1D180678D}"/>
              </a:ext>
            </a:extLst>
          </p:cNvPr>
          <p:cNvSpPr>
            <a:spLocks noGrp="1"/>
          </p:cNvSpPr>
          <p:nvPr>
            <p:ph type="subTitle" idx="1"/>
          </p:nvPr>
        </p:nvSpPr>
        <p:spPr>
          <a:xfrm>
            <a:off x="411481" y="3287713"/>
            <a:ext cx="7024370" cy="1363800"/>
          </a:xfrm>
        </p:spPr>
        <p:txBody>
          <a:bodyPr>
            <a:normAutofit/>
          </a:bodyPr>
          <a:lstStyle/>
          <a:p>
            <a:pPr algn="l"/>
            <a:r>
              <a:rPr lang="en-US" dirty="0"/>
              <a:t>Emma Bertram</a:t>
            </a:r>
          </a:p>
          <a:p>
            <a:pPr algn="l"/>
            <a:r>
              <a:rPr lang="en-US" dirty="0"/>
              <a:t>585.729 Cell and Tissue Engineering</a:t>
            </a:r>
            <a:br>
              <a:rPr lang="en-US" dirty="0"/>
            </a:br>
            <a:r>
              <a:rPr lang="en-US" dirty="0"/>
              <a:t>Fall 2022</a:t>
            </a:r>
          </a:p>
          <a:p>
            <a:pPr algn="l"/>
            <a:endParaRPr lang="en-US" sz="1800" dirty="0"/>
          </a:p>
        </p:txBody>
      </p:sp>
      <p:sp>
        <p:nvSpPr>
          <p:cNvPr id="5" name="Subtitle 1">
            <a:extLst>
              <a:ext uri="{FF2B5EF4-FFF2-40B4-BE49-F238E27FC236}">
                <a16:creationId xmlns:a16="http://schemas.microsoft.com/office/drawing/2014/main" id="{C98EBB47-19E7-61C4-3321-4F694C793172}"/>
              </a:ext>
            </a:extLst>
          </p:cNvPr>
          <p:cNvSpPr txBox="1">
            <a:spLocks/>
          </p:cNvSpPr>
          <p:nvPr/>
        </p:nvSpPr>
        <p:spPr bwMode="auto">
          <a:xfrm>
            <a:off x="411481" y="1855787"/>
            <a:ext cx="4465319" cy="1070928"/>
          </a:xfrm>
          <a:prstGeom prst="rect">
            <a:avLst/>
          </a:prstGeom>
          <a:noFill/>
          <a:ln>
            <a:noFill/>
            <a:miter lim="800000"/>
            <a:headEnd/>
            <a:tailEnd/>
          </a:ln>
        </p:spPr>
        <p:txBody>
          <a:bodyPr vert="horz" lIns="91429" tIns="45715" rIns="91429" bIns="45715" rtlCol="0">
            <a:normAutofit fontScale="85000" lnSpcReduction="20000"/>
          </a:bodyPr>
          <a:lstStyle>
            <a:lvl1pPr marL="0" indent="0" algn="r" defTabSz="457200" rtl="0" eaLnBrk="1" latinLnBrk="0" hangingPunct="1">
              <a:spcBef>
                <a:spcPct val="0"/>
              </a:spcBef>
              <a:buClr>
                <a:srgbClr val="002D72"/>
              </a:buClr>
              <a:buSzPct val="150000"/>
              <a:buFont typeface="Wingdings" pitchFamily="-84" charset="2"/>
              <a:buNone/>
              <a:defRPr lang="en-US" sz="2000" kern="1200" baseline="0">
                <a:solidFill>
                  <a:srgbClr val="FFE0B3"/>
                </a:solidFill>
                <a:latin typeface="Arial" charset="0"/>
                <a:ea typeface="Arial" charset="0"/>
                <a:cs typeface="Arial" charset="0"/>
              </a:defRPr>
            </a:lvl1pPr>
            <a:lvl2pPr marL="566928" indent="-284163" algn="l" defTabSz="457200" rtl="0" eaLnBrk="1" latinLnBrk="0" hangingPunct="1">
              <a:spcBef>
                <a:spcPts val="0"/>
              </a:spcBef>
              <a:buClr>
                <a:srgbClr val="002D72"/>
              </a:buClr>
              <a:buSzPct val="140000"/>
              <a:buFont typeface="Wingdings" charset="2"/>
              <a:buChar char="§"/>
              <a:defRPr sz="1800" kern="1200">
                <a:solidFill>
                  <a:schemeClr val="tx1"/>
                </a:solidFill>
                <a:latin typeface="Arial" charset="0"/>
                <a:ea typeface="Arial" charset="0"/>
                <a:cs typeface="Arial" charset="0"/>
              </a:defRPr>
            </a:lvl2pPr>
            <a:lvl3pPr marL="566928" indent="237744" algn="l" defTabSz="457200" rtl="0" eaLnBrk="1" latinLnBrk="0" hangingPunct="1">
              <a:spcBef>
                <a:spcPts val="0"/>
              </a:spcBef>
              <a:buClr>
                <a:srgbClr val="002D72"/>
              </a:buClr>
              <a:buFont typeface="Arial" panose="020B0604020202020204" pitchFamily="34" charset="0"/>
              <a:buChar char="●"/>
              <a:defRPr sz="1800" kern="1200">
                <a:solidFill>
                  <a:schemeClr val="tx1"/>
                </a:solidFill>
                <a:latin typeface="Arial" charset="0"/>
                <a:ea typeface="Arial" charset="0"/>
                <a:cs typeface="Arial" charset="0"/>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l"/>
            <a:r>
              <a:rPr lang="en-US" sz="2400" dirty="0">
                <a:solidFill>
                  <a:schemeClr val="bg1"/>
                </a:solidFill>
              </a:rPr>
              <a:t>MATTISSE: A Biodegradable Scaffold for Breast Tissue Regeneration in Post-Mastectomy Breast Cancer Patients </a:t>
            </a:r>
          </a:p>
        </p:txBody>
      </p:sp>
      <p:pic>
        <p:nvPicPr>
          <p:cNvPr id="4" name="Audio 3">
            <a:hlinkClick r:id="" action="ppaction://media"/>
            <a:extLst>
              <a:ext uri="{FF2B5EF4-FFF2-40B4-BE49-F238E27FC236}">
                <a16:creationId xmlns:a16="http://schemas.microsoft.com/office/drawing/2014/main" id="{339E36E9-D3E4-C5C0-CA87-BC7A3629F4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845471229"/>
      </p:ext>
    </p:extLst>
  </p:cSld>
  <p:clrMapOvr>
    <a:masterClrMapping/>
  </p:clrMapOvr>
  <mc:AlternateContent xmlns:mc="http://schemas.openxmlformats.org/markup-compatibility/2006" xmlns:p14="http://schemas.microsoft.com/office/powerpoint/2010/main">
    <mc:Choice Requires="p14">
      <p:transition spd="slow" p14:dur="2000" advTm="12234"/>
    </mc:Choice>
    <mc:Fallback xmlns="">
      <p:transition spd="slow" advTm="12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122F2-51EE-6C7F-5CB5-CE4DE7C53D36}"/>
              </a:ext>
            </a:extLst>
          </p:cNvPr>
          <p:cNvSpPr>
            <a:spLocks noGrp="1"/>
          </p:cNvSpPr>
          <p:nvPr>
            <p:ph type="title"/>
          </p:nvPr>
        </p:nvSpPr>
        <p:spPr/>
        <p:txBody>
          <a:bodyPr/>
          <a:lstStyle/>
          <a:p>
            <a:r>
              <a:rPr lang="en-US" dirty="0"/>
              <a:t>Topic and Problem Statement</a:t>
            </a:r>
          </a:p>
        </p:txBody>
      </p:sp>
      <p:sp>
        <p:nvSpPr>
          <p:cNvPr id="4" name="Content Placeholder 3">
            <a:extLst>
              <a:ext uri="{FF2B5EF4-FFF2-40B4-BE49-F238E27FC236}">
                <a16:creationId xmlns:a16="http://schemas.microsoft.com/office/drawing/2014/main" id="{A3CF45FC-B37D-2C1F-1FB9-BFCA8E2AD170}"/>
              </a:ext>
            </a:extLst>
          </p:cNvPr>
          <p:cNvSpPr>
            <a:spLocks noGrp="1"/>
          </p:cNvSpPr>
          <p:nvPr>
            <p:ph idx="1"/>
          </p:nvPr>
        </p:nvSpPr>
        <p:spPr>
          <a:ln>
            <a:noFill/>
          </a:ln>
        </p:spPr>
        <p:txBody>
          <a:bodyPr>
            <a:normAutofit/>
          </a:bodyPr>
          <a:lstStyle/>
          <a:p>
            <a:r>
              <a:rPr lang="en-US" sz="2400" dirty="0">
                <a:effectLst/>
                <a:latin typeface="Tahoma" panose="020B0604030504040204" pitchFamily="34" charset="0"/>
                <a:ea typeface="MS Gothic" panose="020B0609070205080204" pitchFamily="49" charset="-128"/>
                <a:cs typeface="Times New Roman" panose="02020603050405020304" pitchFamily="18" charset="0"/>
              </a:rPr>
              <a:t>MATTISSE by Lattice Medical</a:t>
            </a:r>
          </a:p>
          <a:p>
            <a:pPr lvl="1"/>
            <a:r>
              <a:rPr lang="en-US" sz="2400" dirty="0">
                <a:latin typeface="Tahoma" panose="020B0604030504040204" pitchFamily="34" charset="0"/>
                <a:ea typeface="MS Gothic" panose="020B0609070205080204" pitchFamily="49" charset="-128"/>
                <a:cs typeface="Times New Roman" panose="02020603050405020304" pitchFamily="18" charset="0"/>
              </a:rPr>
              <a:t>Bio-resorbable Tissue Engineering Chamber (TEC)</a:t>
            </a:r>
          </a:p>
          <a:p>
            <a:pPr lvl="1"/>
            <a:r>
              <a:rPr lang="en-US" sz="2400" dirty="0">
                <a:latin typeface="Tahoma" panose="020B0604030504040204" pitchFamily="34" charset="0"/>
                <a:ea typeface="MS Gothic" panose="020B0609070205080204" pitchFamily="49" charset="-128"/>
                <a:cs typeface="Times New Roman" panose="02020603050405020304" pitchFamily="18" charset="0"/>
              </a:rPr>
              <a:t>3D printed matrix</a:t>
            </a:r>
          </a:p>
          <a:p>
            <a:pPr lvl="1"/>
            <a:r>
              <a:rPr lang="en-US" sz="2400" dirty="0"/>
              <a:t>Adipose tissue reconstruction</a:t>
            </a:r>
          </a:p>
          <a:p>
            <a:endParaRPr lang="en-US" sz="2400" dirty="0"/>
          </a:p>
        </p:txBody>
      </p:sp>
      <p:pic>
        <p:nvPicPr>
          <p:cNvPr id="5" name="Picture 4" descr="Chart&#10;&#10;Description automatically generated with medium confidence">
            <a:extLst>
              <a:ext uri="{FF2B5EF4-FFF2-40B4-BE49-F238E27FC236}">
                <a16:creationId xmlns:a16="http://schemas.microsoft.com/office/drawing/2014/main" id="{07AD21DE-3CE2-0582-C6BD-205A735BA135}"/>
              </a:ext>
            </a:extLst>
          </p:cNvPr>
          <p:cNvPicPr>
            <a:picLocks noChangeAspect="1"/>
          </p:cNvPicPr>
          <p:nvPr/>
        </p:nvPicPr>
        <p:blipFill>
          <a:blip r:embed="rId4"/>
          <a:stretch>
            <a:fillRect/>
          </a:stretch>
        </p:blipFill>
        <p:spPr>
          <a:xfrm>
            <a:off x="2335468" y="2756483"/>
            <a:ext cx="4473063" cy="2027606"/>
          </a:xfrm>
          <a:prstGeom prst="rect">
            <a:avLst/>
          </a:prstGeom>
        </p:spPr>
      </p:pic>
      <p:sp>
        <p:nvSpPr>
          <p:cNvPr id="7" name="Content Placeholder 6">
            <a:extLst>
              <a:ext uri="{FF2B5EF4-FFF2-40B4-BE49-F238E27FC236}">
                <a16:creationId xmlns:a16="http://schemas.microsoft.com/office/drawing/2014/main" id="{09EA3388-E26A-D6E3-551C-217FE72EEC08}"/>
              </a:ext>
            </a:extLst>
          </p:cNvPr>
          <p:cNvSpPr>
            <a:spLocks noGrp="1"/>
          </p:cNvSpPr>
          <p:nvPr>
            <p:ph idx="11"/>
          </p:nvPr>
        </p:nvSpPr>
        <p:spPr/>
        <p:txBody>
          <a:bodyPr>
            <a:normAutofit fontScale="77500" lnSpcReduction="20000"/>
          </a:bodyPr>
          <a:lstStyle/>
          <a:p>
            <a:r>
              <a:rPr lang="en-US" dirty="0"/>
              <a:t>Reference: “Press Report - LATTICE MEDICAL Announces the Success of the First Breast Reconstruction Operation with the MATTISSE Implant.” </a:t>
            </a:r>
            <a:r>
              <a:rPr lang="en-US" i="1" dirty="0"/>
              <a:t>Lattice Medical</a:t>
            </a:r>
            <a:r>
              <a:rPr lang="en-US" dirty="0"/>
              <a:t>, https://</a:t>
            </a:r>
            <a:r>
              <a:rPr lang="en-US" dirty="0" err="1"/>
              <a:t>www.lattice-medical.com</a:t>
            </a:r>
            <a:r>
              <a:rPr lang="en-US" dirty="0"/>
              <a:t>/wp-content/uploads/2022/09/CP-LATTICE-MEDICAL-FIH-FIRST-PATIENT-WITH-MATTISSE-</a:t>
            </a:r>
            <a:r>
              <a:rPr lang="en-US" dirty="0" err="1"/>
              <a:t>UK.pdf</a:t>
            </a:r>
            <a:r>
              <a:rPr lang="en-US" dirty="0"/>
              <a:t>. </a:t>
            </a:r>
          </a:p>
        </p:txBody>
      </p:sp>
      <p:pic>
        <p:nvPicPr>
          <p:cNvPr id="12" name="Audio 11">
            <a:hlinkClick r:id="" action="ppaction://media"/>
            <a:extLst>
              <a:ext uri="{FF2B5EF4-FFF2-40B4-BE49-F238E27FC236}">
                <a16:creationId xmlns:a16="http://schemas.microsoft.com/office/drawing/2014/main" id="{ECAE5F78-40DD-79E6-89E0-1737E796F4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723980212"/>
      </p:ext>
    </p:extLst>
  </p:cSld>
  <p:clrMapOvr>
    <a:masterClrMapping/>
  </p:clrMapOvr>
  <mc:AlternateContent xmlns:mc="http://schemas.openxmlformats.org/markup-compatibility/2006" xmlns:p14="http://schemas.microsoft.com/office/powerpoint/2010/main">
    <mc:Choice Requires="p14">
      <p:transition spd="slow" p14:dur="2000" advTm="40448"/>
    </mc:Choice>
    <mc:Fallback xmlns="">
      <p:transition spd="slow" advTm="40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27017-CFC3-2AE8-FD86-479D9D9E0474}"/>
              </a:ext>
            </a:extLst>
          </p:cNvPr>
          <p:cNvSpPr>
            <a:spLocks noGrp="1"/>
          </p:cNvSpPr>
          <p:nvPr>
            <p:ph type="title"/>
          </p:nvPr>
        </p:nvSpPr>
        <p:spPr>
          <a:xfrm>
            <a:off x="149313" y="53975"/>
            <a:ext cx="8858161" cy="857250"/>
          </a:xfrm>
        </p:spPr>
        <p:txBody>
          <a:bodyPr anchor="ctr">
            <a:normAutofit/>
          </a:bodyPr>
          <a:lstStyle/>
          <a:p>
            <a:r>
              <a:rPr lang="en-US" dirty="0"/>
              <a:t>Problem Description and Motivation</a:t>
            </a:r>
          </a:p>
        </p:txBody>
      </p:sp>
      <p:sp>
        <p:nvSpPr>
          <p:cNvPr id="4" name="Content Placeholder 3">
            <a:extLst>
              <a:ext uri="{FF2B5EF4-FFF2-40B4-BE49-F238E27FC236}">
                <a16:creationId xmlns:a16="http://schemas.microsoft.com/office/drawing/2014/main" id="{71848C8F-140F-FCBA-15CF-F77FCB56323C}"/>
              </a:ext>
            </a:extLst>
          </p:cNvPr>
          <p:cNvSpPr>
            <a:spLocks noGrp="1"/>
          </p:cNvSpPr>
          <p:nvPr>
            <p:ph idx="1"/>
          </p:nvPr>
        </p:nvSpPr>
        <p:spPr>
          <a:xfrm>
            <a:off x="149313" y="1200151"/>
            <a:ext cx="4610947" cy="3394472"/>
          </a:xfrm>
          <a:ln>
            <a:noFill/>
          </a:ln>
        </p:spPr>
        <p:txBody>
          <a:bodyPr>
            <a:normAutofit/>
          </a:bodyPr>
          <a:lstStyle/>
          <a:p>
            <a:r>
              <a:rPr lang="en-US" sz="2400" dirty="0">
                <a:effectLst/>
                <a:latin typeface="Tahoma" panose="020B0604030504040204" pitchFamily="34" charset="0"/>
                <a:ea typeface="MS Gothic" panose="020B0609070205080204" pitchFamily="49" charset="-128"/>
                <a:cs typeface="Times New Roman" panose="02020603050405020304" pitchFamily="18" charset="0"/>
              </a:rPr>
              <a:t>2.3 million breast cancer patients</a:t>
            </a:r>
          </a:p>
          <a:p>
            <a:pPr lvl="1"/>
            <a:r>
              <a:rPr lang="en-US" sz="2400" dirty="0">
                <a:latin typeface="Tahoma" panose="020B0604030504040204" pitchFamily="34" charset="0"/>
                <a:ea typeface="MS Gothic" panose="020B0609070205080204" pitchFamily="49" charset="-128"/>
                <a:cs typeface="Times New Roman" panose="02020603050405020304" pitchFamily="18" charset="0"/>
              </a:rPr>
              <a:t>270,000 Americans annually</a:t>
            </a:r>
          </a:p>
          <a:p>
            <a:r>
              <a:rPr lang="en-US" sz="2400" dirty="0">
                <a:latin typeface="Tahoma" panose="020B0604030504040204" pitchFamily="34" charset="0"/>
                <a:ea typeface="MS Gothic" panose="020B0609070205080204" pitchFamily="49" charset="-128"/>
                <a:cs typeface="Times New Roman" panose="02020603050405020304" pitchFamily="18" charset="0"/>
              </a:rPr>
              <a:t>Mastectomy surgery</a:t>
            </a:r>
          </a:p>
          <a:p>
            <a:r>
              <a:rPr lang="en-US" sz="2400" dirty="0">
                <a:latin typeface="Tahoma" panose="020B0604030504040204" pitchFamily="34" charset="0"/>
                <a:ea typeface="MS Gothic" panose="020B0609070205080204" pitchFamily="49" charset="-128"/>
                <a:cs typeface="Times New Roman" panose="02020603050405020304" pitchFamily="18" charset="0"/>
              </a:rPr>
              <a:t>Estimated market: $648 million yearly</a:t>
            </a:r>
            <a:endParaRPr lang="en-US" sz="2400" dirty="0"/>
          </a:p>
        </p:txBody>
      </p:sp>
      <p:sp>
        <p:nvSpPr>
          <p:cNvPr id="5" name="Content Placeholder 2">
            <a:extLst>
              <a:ext uri="{FF2B5EF4-FFF2-40B4-BE49-F238E27FC236}">
                <a16:creationId xmlns:a16="http://schemas.microsoft.com/office/drawing/2014/main" id="{2FC93E5D-38F7-F39F-2496-63CC38C210B9}"/>
              </a:ext>
            </a:extLst>
          </p:cNvPr>
          <p:cNvSpPr>
            <a:spLocks noGrp="1"/>
          </p:cNvSpPr>
          <p:nvPr>
            <p:ph idx="11"/>
          </p:nvPr>
        </p:nvSpPr>
        <p:spPr>
          <a:xfrm>
            <a:off x="876387" y="4784089"/>
            <a:ext cx="8131087" cy="280036"/>
          </a:xfrm>
        </p:spPr>
        <p:txBody>
          <a:bodyPr anchor="b">
            <a:normAutofit fontScale="92500" lnSpcReduction="20000"/>
          </a:bodyPr>
          <a:lstStyle/>
          <a:p>
            <a:pPr>
              <a:spcAft>
                <a:spcPts val="600"/>
              </a:spcAft>
            </a:pPr>
            <a:r>
              <a:rPr lang="en-US" dirty="0"/>
              <a:t>References: </a:t>
            </a:r>
            <a:r>
              <a:rPr lang="en-US" b="0" i="0" u="none" strike="noStrike" dirty="0">
                <a:solidFill>
                  <a:srgbClr val="000000"/>
                </a:solidFill>
                <a:effectLst/>
              </a:rPr>
              <a:t>“Mastectomy.” </a:t>
            </a:r>
            <a:r>
              <a:rPr lang="en-US" b="0" i="1" u="none" strike="noStrike" dirty="0">
                <a:solidFill>
                  <a:srgbClr val="000000"/>
                </a:solidFill>
                <a:effectLst/>
              </a:rPr>
              <a:t>ACS</a:t>
            </a:r>
            <a:r>
              <a:rPr lang="en-US" b="0" i="0" u="none" strike="noStrike" dirty="0">
                <a:solidFill>
                  <a:srgbClr val="000000"/>
                </a:solidFill>
                <a:effectLst/>
              </a:rPr>
              <a:t>, https://</a:t>
            </a:r>
            <a:r>
              <a:rPr lang="en-US" b="0" i="0" u="none" strike="noStrike" dirty="0" err="1">
                <a:solidFill>
                  <a:srgbClr val="000000"/>
                </a:solidFill>
                <a:effectLst/>
              </a:rPr>
              <a:t>www.facs.org</a:t>
            </a:r>
            <a:r>
              <a:rPr lang="en-US" b="0" i="0" u="none" strike="noStrike" dirty="0">
                <a:solidFill>
                  <a:srgbClr val="000000"/>
                </a:solidFill>
                <a:effectLst/>
              </a:rPr>
              <a:t>/for-patients/home-skills-for-patients/breast-cancer-surgery/understanding-your-operation/mastectomy/. </a:t>
            </a:r>
          </a:p>
        </p:txBody>
      </p:sp>
      <p:pic>
        <p:nvPicPr>
          <p:cNvPr id="2052" name="Picture 4" descr="Mastectomy | ACS">
            <a:extLst>
              <a:ext uri="{FF2B5EF4-FFF2-40B4-BE49-F238E27FC236}">
                <a16:creationId xmlns:a16="http://schemas.microsoft.com/office/drawing/2014/main" id="{A23CA9AB-BC4C-2F51-E804-2A048C897D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66895" y="1230682"/>
            <a:ext cx="4127792" cy="3145355"/>
          </a:xfrm>
          <a:prstGeom prst="rect">
            <a:avLst/>
          </a:prstGeom>
          <a:noFill/>
          <a:extLst>
            <a:ext uri="{909E8E84-426E-40DD-AFC4-6F175D3DCCD1}">
              <a14:hiddenFill xmlns:a14="http://schemas.microsoft.com/office/drawing/2010/main">
                <a:solidFill>
                  <a:srgbClr val="FFFFFF"/>
                </a:solidFill>
              </a14:hiddenFill>
            </a:ext>
          </a:extLst>
        </p:spPr>
      </p:pic>
      <p:pic>
        <p:nvPicPr>
          <p:cNvPr id="8" name="Audio 7">
            <a:hlinkClick r:id="" action="ppaction://media"/>
            <a:extLst>
              <a:ext uri="{FF2B5EF4-FFF2-40B4-BE49-F238E27FC236}">
                <a16:creationId xmlns:a16="http://schemas.microsoft.com/office/drawing/2014/main" id="{A6FA7F7E-ECE1-0760-D4C9-D8813EA6B77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26047719"/>
      </p:ext>
    </p:extLst>
  </p:cSld>
  <p:clrMapOvr>
    <a:masterClrMapping/>
  </p:clrMapOvr>
  <mc:AlternateContent xmlns:mc="http://schemas.openxmlformats.org/markup-compatibility/2006" xmlns:p14="http://schemas.microsoft.com/office/powerpoint/2010/main">
    <mc:Choice Requires="p14">
      <p:transition spd="slow" p14:dur="2000" advTm="64768"/>
    </mc:Choice>
    <mc:Fallback xmlns="">
      <p:transition spd="slow" advTm="64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DC435-A861-92C6-D0D2-53A2D6A3AD8F}"/>
              </a:ext>
            </a:extLst>
          </p:cNvPr>
          <p:cNvSpPr>
            <a:spLocks noGrp="1"/>
          </p:cNvSpPr>
          <p:nvPr>
            <p:ph type="title"/>
          </p:nvPr>
        </p:nvSpPr>
        <p:spPr/>
        <p:txBody>
          <a:bodyPr/>
          <a:lstStyle/>
          <a:p>
            <a:r>
              <a:rPr lang="en-US" dirty="0"/>
              <a:t>Solution Landscape</a:t>
            </a:r>
          </a:p>
        </p:txBody>
      </p:sp>
      <p:sp>
        <p:nvSpPr>
          <p:cNvPr id="3" name="Content Placeholder 2">
            <a:extLst>
              <a:ext uri="{FF2B5EF4-FFF2-40B4-BE49-F238E27FC236}">
                <a16:creationId xmlns:a16="http://schemas.microsoft.com/office/drawing/2014/main" id="{7CB0F4C2-E6A4-C6AD-05AF-0DBD53D235B4}"/>
              </a:ext>
            </a:extLst>
          </p:cNvPr>
          <p:cNvSpPr>
            <a:spLocks noGrp="1"/>
          </p:cNvSpPr>
          <p:nvPr>
            <p:ph idx="11"/>
          </p:nvPr>
        </p:nvSpPr>
        <p:spPr/>
        <p:txBody>
          <a:bodyPr>
            <a:normAutofit/>
          </a:bodyPr>
          <a:lstStyle/>
          <a:p>
            <a:r>
              <a:rPr lang="en-US" sz="600" dirty="0"/>
              <a:t>References: </a:t>
            </a:r>
            <a:r>
              <a:rPr lang="en-US" sz="600" b="0" i="0" u="none" strike="noStrike" dirty="0">
                <a:solidFill>
                  <a:srgbClr val="000000"/>
                </a:solidFill>
                <a:effectLst/>
              </a:rPr>
              <a:t>“Saline vs Silicone Implants for Breast Augmentation.” </a:t>
            </a:r>
            <a:r>
              <a:rPr lang="en-US" sz="600" b="0" i="1" u="none" strike="noStrike" dirty="0">
                <a:solidFill>
                  <a:srgbClr val="000000"/>
                </a:solidFill>
                <a:effectLst/>
              </a:rPr>
              <a:t>Carmel Cosmetic and Plastic Surgeons</a:t>
            </a:r>
            <a:r>
              <a:rPr lang="en-US" sz="600" b="0" i="0" u="none" strike="noStrike" dirty="0">
                <a:solidFill>
                  <a:srgbClr val="000000"/>
                </a:solidFill>
                <a:effectLst/>
              </a:rPr>
              <a:t>, https://</a:t>
            </a:r>
            <a:r>
              <a:rPr lang="en-US" sz="600" b="0" i="0" u="none" strike="noStrike" dirty="0" err="1">
                <a:solidFill>
                  <a:srgbClr val="000000"/>
                </a:solidFill>
                <a:effectLst/>
              </a:rPr>
              <a:t>www.carmelcosmeticsurgeons.com</a:t>
            </a:r>
            <a:r>
              <a:rPr lang="en-US" sz="600" b="0" i="0" u="none" strike="noStrike" dirty="0">
                <a:solidFill>
                  <a:srgbClr val="000000"/>
                </a:solidFill>
                <a:effectLst/>
              </a:rPr>
              <a:t>/blog/2019/09/05/saline-vs-silicone-implants-for-201521. </a:t>
            </a:r>
          </a:p>
          <a:p>
            <a:r>
              <a:rPr lang="en-US" sz="600" dirty="0"/>
              <a:t>“Gummy Bear Implants Offer a Stable Shape and Added Safety.” Oren Z. </a:t>
            </a:r>
            <a:r>
              <a:rPr lang="en-US" sz="600" dirty="0" err="1"/>
              <a:t>Lerman</a:t>
            </a:r>
            <a:r>
              <a:rPr lang="en-US" sz="600" dirty="0"/>
              <a:t>, MD, https://</a:t>
            </a:r>
            <a:r>
              <a:rPr lang="en-US" sz="600" dirty="0" err="1"/>
              <a:t>www.orenlerman.com</a:t>
            </a:r>
            <a:r>
              <a:rPr lang="en-US" sz="600" dirty="0"/>
              <a:t>/procedures/breast-implants/gummy-bear. </a:t>
            </a:r>
          </a:p>
        </p:txBody>
      </p:sp>
      <p:pic>
        <p:nvPicPr>
          <p:cNvPr id="1026" name="Picture 2">
            <a:extLst>
              <a:ext uri="{FF2B5EF4-FFF2-40B4-BE49-F238E27FC236}">
                <a16:creationId xmlns:a16="http://schemas.microsoft.com/office/drawing/2014/main" id="{C0F602D1-4635-1346-9F98-37B41A2C316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077" y="1697824"/>
            <a:ext cx="3523316" cy="229966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ummy Bear Implants - Manhattan, NY - Dr. Oren Lerman">
            <a:extLst>
              <a:ext uri="{FF2B5EF4-FFF2-40B4-BE49-F238E27FC236}">
                <a16:creationId xmlns:a16="http://schemas.microsoft.com/office/drawing/2014/main" id="{0386344B-E8B3-B2A5-B037-A8CD909C86C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69177" y="2249021"/>
            <a:ext cx="3308544" cy="1551454"/>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3AF76A31-AAA2-FDA8-EA6F-2ACA922DB60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372424919"/>
      </p:ext>
    </p:extLst>
  </p:cSld>
  <p:clrMapOvr>
    <a:masterClrMapping/>
  </p:clrMapOvr>
  <mc:AlternateContent xmlns:mc="http://schemas.openxmlformats.org/markup-compatibility/2006" xmlns:p14="http://schemas.microsoft.com/office/powerpoint/2010/main">
    <mc:Choice Requires="p14">
      <p:transition spd="slow" p14:dur="2000" advTm="47082"/>
    </mc:Choice>
    <mc:Fallback xmlns="">
      <p:transition spd="slow" advTm="470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0C7E7-86C7-671E-66DA-DE187A7EC7B0}"/>
              </a:ext>
            </a:extLst>
          </p:cNvPr>
          <p:cNvSpPr>
            <a:spLocks noGrp="1"/>
          </p:cNvSpPr>
          <p:nvPr>
            <p:ph type="title"/>
          </p:nvPr>
        </p:nvSpPr>
        <p:spPr>
          <a:xfrm>
            <a:off x="149313" y="53975"/>
            <a:ext cx="8858161" cy="857250"/>
          </a:xfrm>
        </p:spPr>
        <p:txBody>
          <a:bodyPr anchor="ctr">
            <a:normAutofit/>
          </a:bodyPr>
          <a:lstStyle/>
          <a:p>
            <a:r>
              <a:rPr lang="en-US" dirty="0"/>
              <a:t>Product Description and Specifications</a:t>
            </a:r>
          </a:p>
        </p:txBody>
      </p:sp>
      <p:sp>
        <p:nvSpPr>
          <p:cNvPr id="3" name="Content Placeholder 2">
            <a:extLst>
              <a:ext uri="{FF2B5EF4-FFF2-40B4-BE49-F238E27FC236}">
                <a16:creationId xmlns:a16="http://schemas.microsoft.com/office/drawing/2014/main" id="{1D7EAA55-BEC7-9CE2-9333-66D665C564E9}"/>
              </a:ext>
            </a:extLst>
          </p:cNvPr>
          <p:cNvSpPr>
            <a:spLocks noGrp="1"/>
          </p:cNvSpPr>
          <p:nvPr>
            <p:ph idx="11"/>
          </p:nvPr>
        </p:nvSpPr>
        <p:spPr>
          <a:xfrm>
            <a:off x="876387" y="4784089"/>
            <a:ext cx="8131087" cy="280036"/>
          </a:xfrm>
        </p:spPr>
        <p:txBody>
          <a:bodyPr anchor="b">
            <a:normAutofit fontScale="92500" lnSpcReduction="20000"/>
          </a:bodyPr>
          <a:lstStyle/>
          <a:p>
            <a:pPr>
              <a:spcAft>
                <a:spcPts val="600"/>
              </a:spcAft>
            </a:pPr>
            <a:r>
              <a:rPr lang="en-US" dirty="0"/>
              <a:t>References: </a:t>
            </a:r>
            <a:r>
              <a:rPr lang="en-US" sz="1200" dirty="0" err="1">
                <a:effectLst/>
              </a:rPr>
              <a:t>Faglin</a:t>
            </a:r>
            <a:r>
              <a:rPr lang="en-US" sz="1200" dirty="0">
                <a:effectLst/>
              </a:rPr>
              <a:t>, Pierre, et al. “Rationale for the Design of 3D-Printable Bioresorbable Tissue-Engineering Chambers to Promote the Growth of Adipose Tissue.” Scientific Reports, Vol. 10, No. 1, 2020, https://</a:t>
            </a:r>
            <a:r>
              <a:rPr lang="en-US" sz="1200" dirty="0" err="1">
                <a:effectLst/>
              </a:rPr>
              <a:t>doi.org</a:t>
            </a:r>
            <a:r>
              <a:rPr lang="en-US" sz="1200" dirty="0">
                <a:effectLst/>
              </a:rPr>
              <a:t>/10.1038/s41598-020-68776-8. </a:t>
            </a:r>
            <a:endParaRPr lang="en-US" sz="1200" dirty="0">
              <a:effectLst/>
              <a:latin typeface="Tahoma" panose="020B0604030504040204" pitchFamily="34" charset="0"/>
              <a:ea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graphicFrame>
            <p:nvGraphicFramePr>
              <p:cNvPr id="10" name="Table 9">
                <a:extLst>
                  <a:ext uri="{FF2B5EF4-FFF2-40B4-BE49-F238E27FC236}">
                    <a16:creationId xmlns:a16="http://schemas.microsoft.com/office/drawing/2014/main" id="{2A5F474D-B654-A002-93C2-35A96D563171}"/>
                  </a:ext>
                </a:extLst>
              </p:cNvPr>
              <p:cNvGraphicFramePr>
                <a:graphicFrameLocks noGrp="1"/>
              </p:cNvGraphicFramePr>
              <p:nvPr>
                <p:extLst>
                  <p:ext uri="{D42A27DB-BD31-4B8C-83A1-F6EECF244321}">
                    <p14:modId xmlns:p14="http://schemas.microsoft.com/office/powerpoint/2010/main" val="2669725134"/>
                  </p:ext>
                </p:extLst>
              </p:nvPr>
            </p:nvGraphicFramePr>
            <p:xfrm>
              <a:off x="1245310" y="1114816"/>
              <a:ext cx="6653379" cy="3467121"/>
            </p:xfrm>
            <a:graphic>
              <a:graphicData uri="http://schemas.openxmlformats.org/drawingml/2006/table">
                <a:tbl>
                  <a:tblPr firstRow="1" firstCol="1" bandRow="1">
                    <a:tableStyleId>{6E25E649-3F16-4E02-A733-19D2CDBF48F0}</a:tableStyleId>
                  </a:tblPr>
                  <a:tblGrid>
                    <a:gridCol w="295059">
                      <a:extLst>
                        <a:ext uri="{9D8B030D-6E8A-4147-A177-3AD203B41FA5}">
                          <a16:colId xmlns:a16="http://schemas.microsoft.com/office/drawing/2014/main" val="1650553569"/>
                        </a:ext>
                      </a:extLst>
                    </a:gridCol>
                    <a:gridCol w="3216561">
                      <a:extLst>
                        <a:ext uri="{9D8B030D-6E8A-4147-A177-3AD203B41FA5}">
                          <a16:colId xmlns:a16="http://schemas.microsoft.com/office/drawing/2014/main" val="793105396"/>
                        </a:ext>
                      </a:extLst>
                    </a:gridCol>
                    <a:gridCol w="1720486">
                      <a:extLst>
                        <a:ext uri="{9D8B030D-6E8A-4147-A177-3AD203B41FA5}">
                          <a16:colId xmlns:a16="http://schemas.microsoft.com/office/drawing/2014/main" val="1941024209"/>
                        </a:ext>
                      </a:extLst>
                    </a:gridCol>
                    <a:gridCol w="1421273">
                      <a:extLst>
                        <a:ext uri="{9D8B030D-6E8A-4147-A177-3AD203B41FA5}">
                          <a16:colId xmlns:a16="http://schemas.microsoft.com/office/drawing/2014/main" val="941250806"/>
                        </a:ext>
                      </a:extLst>
                    </a:gridCol>
                  </a:tblGrid>
                  <a:tr h="267417">
                    <a:tc>
                      <a:txBody>
                        <a:bodyPr/>
                        <a:lstStyle/>
                        <a:p>
                          <a:pPr marL="0" marR="0" algn="l">
                            <a:spcBef>
                              <a:spcPts val="0"/>
                            </a:spcBef>
                            <a:spcAft>
                              <a:spcPts val="0"/>
                            </a:spcAft>
                            <a:tabLst>
                              <a:tab pos="630555" algn="l"/>
                            </a:tabLst>
                          </a:pPr>
                          <a:r>
                            <a:rPr lang="en-US" sz="1600">
                              <a:solidFill>
                                <a:schemeClr val="tx1"/>
                              </a:solidFill>
                              <a:effectLst/>
                            </a:rPr>
                            <a:t> </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800" dirty="0">
                              <a:solidFill>
                                <a:schemeClr val="tx1"/>
                              </a:solidFill>
                              <a:effectLst/>
                            </a:rPr>
                            <a:t>Need or Criteria</a:t>
                          </a:r>
                          <a:endParaRPr lang="en-US" sz="20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800" dirty="0">
                              <a:solidFill>
                                <a:schemeClr val="tx1"/>
                              </a:solidFill>
                              <a:effectLst/>
                            </a:rPr>
                            <a:t>Unit of Measure</a:t>
                          </a:r>
                          <a:endParaRPr lang="en-US" sz="20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800" dirty="0">
                              <a:solidFill>
                                <a:schemeClr val="tx1"/>
                              </a:solidFill>
                              <a:effectLst/>
                            </a:rPr>
                            <a:t>Ideal Value</a:t>
                          </a:r>
                          <a:endParaRPr lang="en-US" sz="20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956577944"/>
                      </a:ext>
                    </a:extLst>
                  </a:tr>
                  <a:tr h="514968">
                    <a:tc>
                      <a:txBody>
                        <a:bodyPr/>
                        <a:lstStyle/>
                        <a:p>
                          <a:pPr marL="0" marR="0" algn="l">
                            <a:spcBef>
                              <a:spcPts val="0"/>
                            </a:spcBef>
                            <a:spcAft>
                              <a:spcPts val="0"/>
                            </a:spcAft>
                            <a:tabLst>
                              <a:tab pos="630555" algn="l"/>
                            </a:tabLst>
                          </a:pPr>
                          <a:r>
                            <a:rPr lang="en-US" sz="1600">
                              <a:solidFill>
                                <a:schemeClr val="tx1"/>
                              </a:solidFill>
                              <a:effectLst/>
                            </a:rPr>
                            <a:t>1</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Optimized pore diameter</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mm</a:t>
                          </a:r>
                          <a:endParaRPr lang="en-US" sz="18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1.2 – 2.0</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3561530185"/>
                      </a:ext>
                    </a:extLst>
                  </a:tr>
                  <a:tr h="514968">
                    <a:tc>
                      <a:txBody>
                        <a:bodyPr/>
                        <a:lstStyle/>
                        <a:p>
                          <a:pPr marL="0" marR="0" algn="l">
                            <a:spcBef>
                              <a:spcPts val="0"/>
                            </a:spcBef>
                            <a:spcAft>
                              <a:spcPts val="0"/>
                            </a:spcAft>
                            <a:tabLst>
                              <a:tab pos="630555" algn="l"/>
                            </a:tabLst>
                          </a:pPr>
                          <a:r>
                            <a:rPr lang="en-US" sz="1600">
                              <a:solidFill>
                                <a:schemeClr val="tx1"/>
                              </a:solidFill>
                              <a:effectLst/>
                            </a:rPr>
                            <a:t>2</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High vascularization of tissue ingrowth</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CD31+ cells/mm</a:t>
                          </a:r>
                          <a:r>
                            <a:rPr lang="en-US" sz="1600" baseline="30000">
                              <a:solidFill>
                                <a:schemeClr val="tx1"/>
                              </a:solidFill>
                              <a:effectLst/>
                            </a:rPr>
                            <a:t>2</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30</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3244141225"/>
                      </a:ext>
                    </a:extLst>
                  </a:tr>
                  <a:tr h="514968">
                    <a:tc>
                      <a:txBody>
                        <a:bodyPr/>
                        <a:lstStyle/>
                        <a:p>
                          <a:pPr marL="0" marR="0" algn="l">
                            <a:spcBef>
                              <a:spcPts val="0"/>
                            </a:spcBef>
                            <a:spcAft>
                              <a:spcPts val="0"/>
                            </a:spcAft>
                            <a:tabLst>
                              <a:tab pos="630555" algn="l"/>
                            </a:tabLst>
                          </a:pPr>
                          <a:r>
                            <a:rPr lang="en-US" sz="1600">
                              <a:solidFill>
                                <a:schemeClr val="tx1"/>
                              </a:solidFill>
                              <a:effectLst/>
                            </a:rPr>
                            <a:t>3</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Low immune response</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14:m>
                            <m:oMath xmlns:m="http://schemas.openxmlformats.org/officeDocument/2006/math">
                              <m:r>
                                <a:rPr lang="en-US" sz="1600" smtClean="0">
                                  <a:solidFill>
                                    <a:schemeClr val="tx1"/>
                                  </a:solidFill>
                                  <a:effectLst/>
                                  <a:latin typeface="Cambria Math" panose="02040503050406030204" pitchFamily="18" charset="0"/>
                                </a:rPr>
                                <m:t>𝜇</m:t>
                              </m:r>
                            </m:oMath>
                          </a14:m>
                          <a:r>
                            <a:rPr lang="en-US" sz="1600">
                              <a:solidFill>
                                <a:schemeClr val="tx1"/>
                              </a:solidFill>
                              <a:effectLst/>
                            </a:rPr>
                            <a:t>m</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0</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1648347850"/>
                      </a:ext>
                    </a:extLst>
                  </a:tr>
                  <a:tr h="617961">
                    <a:tc>
                      <a:txBody>
                        <a:bodyPr/>
                        <a:lstStyle/>
                        <a:p>
                          <a:pPr marL="0" marR="0" algn="l">
                            <a:spcBef>
                              <a:spcPts val="0"/>
                            </a:spcBef>
                            <a:spcAft>
                              <a:spcPts val="0"/>
                            </a:spcAft>
                            <a:tabLst>
                              <a:tab pos="630555" algn="l"/>
                            </a:tabLst>
                          </a:pPr>
                          <a:r>
                            <a:rPr lang="en-US" sz="1600">
                              <a:solidFill>
                                <a:schemeClr val="tx1"/>
                              </a:solidFill>
                              <a:effectLst/>
                            </a:rPr>
                            <a:t>4</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Manufactured by 3D printing</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baseline="30000">
                              <a:solidFill>
                                <a:schemeClr val="tx1"/>
                              </a:solidFill>
                              <a:effectLst/>
                            </a:rPr>
                            <a:t>o</a:t>
                          </a:r>
                          <a:r>
                            <a:rPr lang="en-US" sz="1600">
                              <a:solidFill>
                                <a:schemeClr val="tx1"/>
                              </a:solidFill>
                              <a:effectLst/>
                            </a:rPr>
                            <a:t>C</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226</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2779176746"/>
                      </a:ext>
                    </a:extLst>
                  </a:tr>
                  <a:tr h="514968">
                    <a:tc>
                      <a:txBody>
                        <a:bodyPr/>
                        <a:lstStyle/>
                        <a:p>
                          <a:pPr marL="0" marR="0" algn="l">
                            <a:spcBef>
                              <a:spcPts val="0"/>
                            </a:spcBef>
                            <a:spcAft>
                              <a:spcPts val="0"/>
                            </a:spcAft>
                            <a:tabLst>
                              <a:tab pos="630555" algn="l"/>
                            </a:tabLst>
                          </a:pPr>
                          <a:r>
                            <a:rPr lang="en-US" sz="1600">
                              <a:solidFill>
                                <a:schemeClr val="tx1"/>
                              </a:solidFill>
                              <a:effectLst/>
                            </a:rPr>
                            <a:t>5</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Biocompatibility of metabolites after material degradation</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albumin:globulins ratio</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0.68</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860831483"/>
                      </a:ext>
                    </a:extLst>
                  </a:tr>
                  <a:tr h="514968">
                    <a:tc>
                      <a:txBody>
                        <a:bodyPr/>
                        <a:lstStyle/>
                        <a:p>
                          <a:pPr marL="0" marR="0" algn="l">
                            <a:spcBef>
                              <a:spcPts val="0"/>
                            </a:spcBef>
                            <a:spcAft>
                              <a:spcPts val="0"/>
                            </a:spcAft>
                            <a:tabLst>
                              <a:tab pos="630555" algn="l"/>
                            </a:tabLst>
                          </a:pPr>
                          <a:r>
                            <a:rPr lang="en-US" sz="1600">
                              <a:solidFill>
                                <a:schemeClr val="tx1"/>
                              </a:solidFill>
                              <a:effectLst/>
                            </a:rPr>
                            <a:t>6</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Supports maximum growth rate of adipose tissue</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mm</a:t>
                          </a:r>
                          <a:r>
                            <a:rPr lang="en-US" sz="1600" baseline="30000">
                              <a:solidFill>
                                <a:schemeClr val="tx1"/>
                              </a:solidFill>
                              <a:effectLst/>
                            </a:rPr>
                            <a:t>3</a:t>
                          </a:r>
                          <a:r>
                            <a:rPr lang="en-US" sz="1600">
                              <a:solidFill>
                                <a:schemeClr val="tx1"/>
                              </a:solidFill>
                              <a:effectLst/>
                            </a:rPr>
                            <a:t>/day</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488</a:t>
                          </a:r>
                          <a:endParaRPr lang="en-US" sz="18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1745826757"/>
                      </a:ext>
                    </a:extLst>
                  </a:tr>
                </a:tbl>
              </a:graphicData>
            </a:graphic>
          </p:graphicFrame>
        </mc:Choice>
        <mc:Fallback xmlns="">
          <p:graphicFrame>
            <p:nvGraphicFramePr>
              <p:cNvPr id="10" name="Table 9">
                <a:extLst>
                  <a:ext uri="{FF2B5EF4-FFF2-40B4-BE49-F238E27FC236}">
                    <a16:creationId xmlns:a16="http://schemas.microsoft.com/office/drawing/2014/main" id="{2A5F474D-B654-A002-93C2-35A96D563171}"/>
                  </a:ext>
                </a:extLst>
              </p:cNvPr>
              <p:cNvGraphicFramePr>
                <a:graphicFrameLocks noGrp="1"/>
              </p:cNvGraphicFramePr>
              <p:nvPr>
                <p:extLst>
                  <p:ext uri="{D42A27DB-BD31-4B8C-83A1-F6EECF244321}">
                    <p14:modId xmlns:p14="http://schemas.microsoft.com/office/powerpoint/2010/main" val="2669725134"/>
                  </p:ext>
                </p:extLst>
              </p:nvPr>
            </p:nvGraphicFramePr>
            <p:xfrm>
              <a:off x="1245310" y="1114816"/>
              <a:ext cx="6653379" cy="3467121"/>
            </p:xfrm>
            <a:graphic>
              <a:graphicData uri="http://schemas.openxmlformats.org/drawingml/2006/table">
                <a:tbl>
                  <a:tblPr firstRow="1" firstCol="1" bandRow="1">
                    <a:tableStyleId>{6E25E649-3F16-4E02-A733-19D2CDBF48F0}</a:tableStyleId>
                  </a:tblPr>
                  <a:tblGrid>
                    <a:gridCol w="295059">
                      <a:extLst>
                        <a:ext uri="{9D8B030D-6E8A-4147-A177-3AD203B41FA5}">
                          <a16:colId xmlns:a16="http://schemas.microsoft.com/office/drawing/2014/main" val="1650553569"/>
                        </a:ext>
                      </a:extLst>
                    </a:gridCol>
                    <a:gridCol w="3216561">
                      <a:extLst>
                        <a:ext uri="{9D8B030D-6E8A-4147-A177-3AD203B41FA5}">
                          <a16:colId xmlns:a16="http://schemas.microsoft.com/office/drawing/2014/main" val="793105396"/>
                        </a:ext>
                      </a:extLst>
                    </a:gridCol>
                    <a:gridCol w="1720486">
                      <a:extLst>
                        <a:ext uri="{9D8B030D-6E8A-4147-A177-3AD203B41FA5}">
                          <a16:colId xmlns:a16="http://schemas.microsoft.com/office/drawing/2014/main" val="1941024209"/>
                        </a:ext>
                      </a:extLst>
                    </a:gridCol>
                    <a:gridCol w="1421273">
                      <a:extLst>
                        <a:ext uri="{9D8B030D-6E8A-4147-A177-3AD203B41FA5}">
                          <a16:colId xmlns:a16="http://schemas.microsoft.com/office/drawing/2014/main" val="941250806"/>
                        </a:ext>
                      </a:extLst>
                    </a:gridCol>
                  </a:tblGrid>
                  <a:tr h="274320">
                    <a:tc>
                      <a:txBody>
                        <a:bodyPr/>
                        <a:lstStyle/>
                        <a:p>
                          <a:pPr marL="0" marR="0" algn="l">
                            <a:spcBef>
                              <a:spcPts val="0"/>
                            </a:spcBef>
                            <a:spcAft>
                              <a:spcPts val="0"/>
                            </a:spcAft>
                            <a:tabLst>
                              <a:tab pos="630555" algn="l"/>
                            </a:tabLst>
                          </a:pPr>
                          <a:r>
                            <a:rPr lang="en-US" sz="1600">
                              <a:solidFill>
                                <a:schemeClr val="tx1"/>
                              </a:solidFill>
                              <a:effectLst/>
                            </a:rPr>
                            <a:t> </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800" dirty="0">
                              <a:solidFill>
                                <a:schemeClr val="tx1"/>
                              </a:solidFill>
                              <a:effectLst/>
                            </a:rPr>
                            <a:t>Need or Criteria</a:t>
                          </a:r>
                          <a:endParaRPr lang="en-US" sz="20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800" dirty="0">
                              <a:solidFill>
                                <a:schemeClr val="tx1"/>
                              </a:solidFill>
                              <a:effectLst/>
                            </a:rPr>
                            <a:t>Unit of Measure</a:t>
                          </a:r>
                          <a:endParaRPr lang="en-US" sz="20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800" dirty="0">
                              <a:solidFill>
                                <a:schemeClr val="tx1"/>
                              </a:solidFill>
                              <a:effectLst/>
                            </a:rPr>
                            <a:t>Ideal Value</a:t>
                          </a:r>
                          <a:endParaRPr lang="en-US" sz="20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956577944"/>
                      </a:ext>
                    </a:extLst>
                  </a:tr>
                  <a:tr h="514968">
                    <a:tc>
                      <a:txBody>
                        <a:bodyPr/>
                        <a:lstStyle/>
                        <a:p>
                          <a:pPr marL="0" marR="0" algn="l">
                            <a:spcBef>
                              <a:spcPts val="0"/>
                            </a:spcBef>
                            <a:spcAft>
                              <a:spcPts val="0"/>
                            </a:spcAft>
                            <a:tabLst>
                              <a:tab pos="630555" algn="l"/>
                            </a:tabLst>
                          </a:pPr>
                          <a:r>
                            <a:rPr lang="en-US" sz="1600">
                              <a:solidFill>
                                <a:schemeClr val="tx1"/>
                              </a:solidFill>
                              <a:effectLst/>
                            </a:rPr>
                            <a:t>1</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Optimized pore diameter</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mm</a:t>
                          </a:r>
                          <a:endParaRPr lang="en-US" sz="18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1.2 – 2.0</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3561530185"/>
                      </a:ext>
                    </a:extLst>
                  </a:tr>
                  <a:tr h="514968">
                    <a:tc>
                      <a:txBody>
                        <a:bodyPr/>
                        <a:lstStyle/>
                        <a:p>
                          <a:pPr marL="0" marR="0" algn="l">
                            <a:spcBef>
                              <a:spcPts val="0"/>
                            </a:spcBef>
                            <a:spcAft>
                              <a:spcPts val="0"/>
                            </a:spcAft>
                            <a:tabLst>
                              <a:tab pos="630555" algn="l"/>
                            </a:tabLst>
                          </a:pPr>
                          <a:r>
                            <a:rPr lang="en-US" sz="1600">
                              <a:solidFill>
                                <a:schemeClr val="tx1"/>
                              </a:solidFill>
                              <a:effectLst/>
                            </a:rPr>
                            <a:t>2</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High vascularization of tissue ingrowth</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CD31+ cells/mm</a:t>
                          </a:r>
                          <a:r>
                            <a:rPr lang="en-US" sz="1600" baseline="30000">
                              <a:solidFill>
                                <a:schemeClr val="tx1"/>
                              </a:solidFill>
                              <a:effectLst/>
                            </a:rPr>
                            <a:t>2</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30</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3244141225"/>
                      </a:ext>
                    </a:extLst>
                  </a:tr>
                  <a:tr h="514968">
                    <a:tc>
                      <a:txBody>
                        <a:bodyPr/>
                        <a:lstStyle/>
                        <a:p>
                          <a:pPr marL="0" marR="0" algn="l">
                            <a:spcBef>
                              <a:spcPts val="0"/>
                            </a:spcBef>
                            <a:spcAft>
                              <a:spcPts val="0"/>
                            </a:spcAft>
                            <a:tabLst>
                              <a:tab pos="630555" algn="l"/>
                            </a:tabLst>
                          </a:pPr>
                          <a:r>
                            <a:rPr lang="en-US" sz="1600">
                              <a:solidFill>
                                <a:schemeClr val="tx1"/>
                              </a:solidFill>
                              <a:effectLst/>
                            </a:rPr>
                            <a:t>3</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Low immune response</a:t>
                          </a:r>
                          <a:endParaRPr lang="en-US" sz="1800" dirty="0">
                            <a:solidFill>
                              <a:schemeClr val="tx1"/>
                            </a:solidFill>
                            <a:effectLst/>
                          </a:endParaRPr>
                        </a:p>
                      </a:txBody>
                      <a:tcPr marL="43221" marR="43221" marT="0" marB="0" anchor="ctr"/>
                    </a:tc>
                    <a:tc>
                      <a:txBody>
                        <a:bodyPr/>
                        <a:lstStyle/>
                        <a:p>
                          <a:endParaRPr lang="en-US"/>
                        </a:p>
                      </a:txBody>
                      <a:tcPr marL="43221" marR="43221" marT="0" marB="0" anchor="ctr">
                        <a:blipFill>
                          <a:blip r:embed="rId4"/>
                          <a:stretch>
                            <a:fillRect l="-205926" t="-263415" r="-84444" b="-339024"/>
                          </a:stretch>
                        </a:blipFill>
                      </a:tcPr>
                    </a:tc>
                    <a:tc>
                      <a:txBody>
                        <a:bodyPr/>
                        <a:lstStyle/>
                        <a:p>
                          <a:pPr marL="0" marR="0" algn="l">
                            <a:spcBef>
                              <a:spcPts val="0"/>
                            </a:spcBef>
                            <a:spcAft>
                              <a:spcPts val="0"/>
                            </a:spcAft>
                            <a:tabLst>
                              <a:tab pos="630555" algn="l"/>
                            </a:tabLst>
                          </a:pPr>
                          <a:r>
                            <a:rPr lang="en-US" sz="1600">
                              <a:solidFill>
                                <a:schemeClr val="tx1"/>
                              </a:solidFill>
                              <a:effectLst/>
                            </a:rPr>
                            <a:t>0</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1648347850"/>
                      </a:ext>
                    </a:extLst>
                  </a:tr>
                  <a:tr h="617961">
                    <a:tc>
                      <a:txBody>
                        <a:bodyPr/>
                        <a:lstStyle/>
                        <a:p>
                          <a:pPr marL="0" marR="0" algn="l">
                            <a:spcBef>
                              <a:spcPts val="0"/>
                            </a:spcBef>
                            <a:spcAft>
                              <a:spcPts val="0"/>
                            </a:spcAft>
                            <a:tabLst>
                              <a:tab pos="630555" algn="l"/>
                            </a:tabLst>
                          </a:pPr>
                          <a:r>
                            <a:rPr lang="en-US" sz="1600">
                              <a:solidFill>
                                <a:schemeClr val="tx1"/>
                              </a:solidFill>
                              <a:effectLst/>
                            </a:rPr>
                            <a:t>4</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Manufactured by 3D printing</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baseline="30000">
                              <a:solidFill>
                                <a:schemeClr val="tx1"/>
                              </a:solidFill>
                              <a:effectLst/>
                            </a:rPr>
                            <a:t>o</a:t>
                          </a:r>
                          <a:r>
                            <a:rPr lang="en-US" sz="1600">
                              <a:solidFill>
                                <a:schemeClr val="tx1"/>
                              </a:solidFill>
                              <a:effectLst/>
                            </a:rPr>
                            <a:t>C</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226</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2779176746"/>
                      </a:ext>
                    </a:extLst>
                  </a:tr>
                  <a:tr h="514968">
                    <a:tc>
                      <a:txBody>
                        <a:bodyPr/>
                        <a:lstStyle/>
                        <a:p>
                          <a:pPr marL="0" marR="0" algn="l">
                            <a:spcBef>
                              <a:spcPts val="0"/>
                            </a:spcBef>
                            <a:spcAft>
                              <a:spcPts val="0"/>
                            </a:spcAft>
                            <a:tabLst>
                              <a:tab pos="630555" algn="l"/>
                            </a:tabLst>
                          </a:pPr>
                          <a:r>
                            <a:rPr lang="en-US" sz="1600">
                              <a:solidFill>
                                <a:schemeClr val="tx1"/>
                              </a:solidFill>
                              <a:effectLst/>
                            </a:rPr>
                            <a:t>5</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Biocompatibility of metabolites after material degradation</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albumin:globulins ratio</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0.68</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860831483"/>
                      </a:ext>
                    </a:extLst>
                  </a:tr>
                  <a:tr h="514968">
                    <a:tc>
                      <a:txBody>
                        <a:bodyPr/>
                        <a:lstStyle/>
                        <a:p>
                          <a:pPr marL="0" marR="0" algn="l">
                            <a:spcBef>
                              <a:spcPts val="0"/>
                            </a:spcBef>
                            <a:spcAft>
                              <a:spcPts val="0"/>
                            </a:spcAft>
                            <a:tabLst>
                              <a:tab pos="630555" algn="l"/>
                            </a:tabLst>
                          </a:pPr>
                          <a:r>
                            <a:rPr lang="en-US" sz="1600">
                              <a:solidFill>
                                <a:schemeClr val="tx1"/>
                              </a:solidFill>
                              <a:effectLst/>
                            </a:rPr>
                            <a:t>6</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Supports maximum growth rate of adipose tissue</a:t>
                          </a:r>
                          <a:endParaRPr lang="en-US" sz="1800" dirty="0">
                            <a:solidFill>
                              <a:schemeClr val="tx1"/>
                            </a:solidFill>
                            <a:effectLst/>
                          </a:endParaRPr>
                        </a:p>
                      </a:txBody>
                      <a:tcPr marL="43221" marR="43221" marT="0" marB="0" anchor="ctr"/>
                    </a:tc>
                    <a:tc>
                      <a:txBody>
                        <a:bodyPr/>
                        <a:lstStyle/>
                        <a:p>
                          <a:pPr marL="0" marR="0" algn="l">
                            <a:spcBef>
                              <a:spcPts val="0"/>
                            </a:spcBef>
                            <a:spcAft>
                              <a:spcPts val="0"/>
                            </a:spcAft>
                            <a:tabLst>
                              <a:tab pos="630555" algn="l"/>
                            </a:tabLst>
                          </a:pPr>
                          <a:r>
                            <a:rPr lang="en-US" sz="1600">
                              <a:solidFill>
                                <a:schemeClr val="tx1"/>
                              </a:solidFill>
                              <a:effectLst/>
                            </a:rPr>
                            <a:t>mm</a:t>
                          </a:r>
                          <a:r>
                            <a:rPr lang="en-US" sz="1600" baseline="30000">
                              <a:solidFill>
                                <a:schemeClr val="tx1"/>
                              </a:solidFill>
                              <a:effectLst/>
                            </a:rPr>
                            <a:t>3</a:t>
                          </a:r>
                          <a:r>
                            <a:rPr lang="en-US" sz="1600">
                              <a:solidFill>
                                <a:schemeClr val="tx1"/>
                              </a:solidFill>
                              <a:effectLst/>
                            </a:rPr>
                            <a:t>/day</a:t>
                          </a:r>
                          <a:endParaRPr lang="en-US" sz="180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tc>
                      <a:txBody>
                        <a:bodyPr/>
                        <a:lstStyle/>
                        <a:p>
                          <a:pPr marL="0" marR="0" algn="l">
                            <a:spcBef>
                              <a:spcPts val="0"/>
                            </a:spcBef>
                            <a:spcAft>
                              <a:spcPts val="0"/>
                            </a:spcAft>
                            <a:tabLst>
                              <a:tab pos="630555" algn="l"/>
                            </a:tabLst>
                          </a:pPr>
                          <a:r>
                            <a:rPr lang="en-US" sz="1600" dirty="0">
                              <a:solidFill>
                                <a:schemeClr val="tx1"/>
                              </a:solidFill>
                              <a:effectLst/>
                            </a:rPr>
                            <a:t>488</a:t>
                          </a:r>
                          <a:endParaRPr lang="en-US" sz="1800" dirty="0">
                            <a:solidFill>
                              <a:schemeClr val="tx1"/>
                            </a:solidFill>
                            <a:effectLst/>
                            <a:latin typeface="Tahoma" panose="020B0604030504040204" pitchFamily="34" charset="0"/>
                            <a:ea typeface="Times New Roman" panose="02020603050405020304" pitchFamily="18" charset="0"/>
                            <a:cs typeface="Times New Roman" panose="02020603050405020304" pitchFamily="18" charset="0"/>
                          </a:endParaRPr>
                        </a:p>
                      </a:txBody>
                      <a:tcPr marL="43221" marR="43221" marT="0" marB="0" anchor="ctr"/>
                    </a:tc>
                    <a:extLst>
                      <a:ext uri="{0D108BD9-81ED-4DB2-BD59-A6C34878D82A}">
                        <a16:rowId xmlns:a16="http://schemas.microsoft.com/office/drawing/2014/main" val="1745826757"/>
                      </a:ext>
                    </a:extLst>
                  </a:tr>
                </a:tbl>
              </a:graphicData>
            </a:graphic>
          </p:graphicFrame>
        </mc:Fallback>
      </mc:AlternateContent>
      <p:pic>
        <p:nvPicPr>
          <p:cNvPr id="14" name="Audio 13">
            <a:hlinkClick r:id="" action="ppaction://media"/>
            <a:extLst>
              <a:ext uri="{FF2B5EF4-FFF2-40B4-BE49-F238E27FC236}">
                <a16:creationId xmlns:a16="http://schemas.microsoft.com/office/drawing/2014/main" id="{6DD5CFBD-9E25-F813-57A1-FEF368E317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614025361"/>
      </p:ext>
    </p:extLst>
  </p:cSld>
  <p:clrMapOvr>
    <a:masterClrMapping/>
  </p:clrMapOvr>
  <mc:AlternateContent xmlns:mc="http://schemas.openxmlformats.org/markup-compatibility/2006" xmlns:p14="http://schemas.microsoft.com/office/powerpoint/2010/main">
    <mc:Choice Requires="p14">
      <p:transition spd="slow" p14:dur="2000" advTm="43669"/>
    </mc:Choice>
    <mc:Fallback xmlns="">
      <p:transition spd="slow" advTm="43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DC435-A861-92C6-D0D2-53A2D6A3AD8F}"/>
              </a:ext>
            </a:extLst>
          </p:cNvPr>
          <p:cNvSpPr>
            <a:spLocks noGrp="1"/>
          </p:cNvSpPr>
          <p:nvPr>
            <p:ph type="title"/>
          </p:nvPr>
        </p:nvSpPr>
        <p:spPr/>
        <p:txBody>
          <a:bodyPr/>
          <a:lstStyle/>
          <a:p>
            <a:r>
              <a:rPr lang="en-US" dirty="0"/>
              <a:t>Verification and Validation Studies</a:t>
            </a:r>
          </a:p>
        </p:txBody>
      </p:sp>
      <p:sp>
        <p:nvSpPr>
          <p:cNvPr id="5" name="Content Placeholder 4">
            <a:extLst>
              <a:ext uri="{FF2B5EF4-FFF2-40B4-BE49-F238E27FC236}">
                <a16:creationId xmlns:a16="http://schemas.microsoft.com/office/drawing/2014/main" id="{A58B9ADD-84C3-BDF6-21B9-415807BE9B4E}"/>
              </a:ext>
            </a:extLst>
          </p:cNvPr>
          <p:cNvSpPr>
            <a:spLocks noGrp="1"/>
          </p:cNvSpPr>
          <p:nvPr>
            <p:ph idx="1"/>
          </p:nvPr>
        </p:nvSpPr>
        <p:spPr>
          <a:xfrm>
            <a:off x="149313" y="1200151"/>
            <a:ext cx="4710785" cy="3394472"/>
          </a:xfrm>
          <a:ln>
            <a:noFill/>
          </a:ln>
        </p:spPr>
        <p:txBody>
          <a:bodyPr>
            <a:normAutofit/>
          </a:bodyPr>
          <a:lstStyle/>
          <a:p>
            <a:r>
              <a:rPr lang="en-US" sz="2400" dirty="0"/>
              <a:t>Animal models in rats and pigs</a:t>
            </a:r>
          </a:p>
          <a:p>
            <a:r>
              <a:rPr lang="en-US" sz="2400" baseline="30000" dirty="0"/>
              <a:t>1</a:t>
            </a:r>
            <a:r>
              <a:rPr lang="en-US" sz="2400" dirty="0"/>
              <a:t>H-NMR spectroscopy spectrums</a:t>
            </a:r>
            <a:endParaRPr lang="en-US" sz="2400" baseline="30000" dirty="0"/>
          </a:p>
          <a:p>
            <a:r>
              <a:rPr lang="en-US" sz="2400" dirty="0"/>
              <a:t>Verified adipose tissue type</a:t>
            </a:r>
          </a:p>
        </p:txBody>
      </p:sp>
      <p:sp>
        <p:nvSpPr>
          <p:cNvPr id="6" name="Content Placeholder 2">
            <a:extLst>
              <a:ext uri="{FF2B5EF4-FFF2-40B4-BE49-F238E27FC236}">
                <a16:creationId xmlns:a16="http://schemas.microsoft.com/office/drawing/2014/main" id="{C1B3C24A-1924-D1C6-D4AE-FB2FD44DB81C}"/>
              </a:ext>
            </a:extLst>
          </p:cNvPr>
          <p:cNvSpPr>
            <a:spLocks noGrp="1"/>
          </p:cNvSpPr>
          <p:nvPr>
            <p:ph idx="11"/>
          </p:nvPr>
        </p:nvSpPr>
        <p:spPr>
          <a:xfrm>
            <a:off x="876387" y="4784089"/>
            <a:ext cx="8131087" cy="280036"/>
          </a:xfrm>
        </p:spPr>
        <p:txBody>
          <a:bodyPr>
            <a:normAutofit fontScale="92500" lnSpcReduction="20000"/>
          </a:bodyPr>
          <a:lstStyle/>
          <a:p>
            <a:r>
              <a:rPr lang="en-US" dirty="0"/>
              <a:t>References: </a:t>
            </a:r>
            <a:r>
              <a:rPr lang="en-US" dirty="0" err="1"/>
              <a:t>Faglin</a:t>
            </a:r>
            <a:r>
              <a:rPr lang="en-US" dirty="0"/>
              <a:t>, Pierre, et al. “Rationale for the Design of 3D-Printable Bioresorbable Tissue-Engineering Chambers to Promote the Growth of Adipose Tissue.” Scientific Reports, Vol. 10, No. 1, 2020, https://</a:t>
            </a:r>
            <a:r>
              <a:rPr lang="en-US" dirty="0" err="1"/>
              <a:t>doi.org</a:t>
            </a:r>
            <a:r>
              <a:rPr lang="en-US" dirty="0"/>
              <a:t>/10.1038/s41598-020-68776-8.  </a:t>
            </a:r>
          </a:p>
        </p:txBody>
      </p:sp>
      <p:pic>
        <p:nvPicPr>
          <p:cNvPr id="7" name="Picture 6" descr="Diagram&#10;&#10;Description automatically generated">
            <a:extLst>
              <a:ext uri="{FF2B5EF4-FFF2-40B4-BE49-F238E27FC236}">
                <a16:creationId xmlns:a16="http://schemas.microsoft.com/office/drawing/2014/main" id="{CF7340D8-B439-2718-877B-3C1F20D24D8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01156" y="1156652"/>
            <a:ext cx="2676525" cy="3382010"/>
          </a:xfrm>
          <a:prstGeom prst="rect">
            <a:avLst/>
          </a:prstGeom>
        </p:spPr>
      </p:pic>
      <p:pic>
        <p:nvPicPr>
          <p:cNvPr id="10" name="Audio 9">
            <a:hlinkClick r:id="" action="ppaction://media"/>
            <a:extLst>
              <a:ext uri="{FF2B5EF4-FFF2-40B4-BE49-F238E27FC236}">
                <a16:creationId xmlns:a16="http://schemas.microsoft.com/office/drawing/2014/main" id="{10E2FD45-25FA-9361-B004-8487A390DE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858407388"/>
      </p:ext>
    </p:extLst>
  </p:cSld>
  <p:clrMapOvr>
    <a:masterClrMapping/>
  </p:clrMapOvr>
  <mc:AlternateContent xmlns:mc="http://schemas.openxmlformats.org/markup-compatibility/2006" xmlns:p14="http://schemas.microsoft.com/office/powerpoint/2010/main">
    <mc:Choice Requires="p14">
      <p:transition spd="slow" p14:dur="2000" advTm="61046"/>
    </mc:Choice>
    <mc:Fallback xmlns="">
      <p:transition spd="slow" advTm="61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DC435-A861-92C6-D0D2-53A2D6A3AD8F}"/>
              </a:ext>
            </a:extLst>
          </p:cNvPr>
          <p:cNvSpPr>
            <a:spLocks noGrp="1"/>
          </p:cNvSpPr>
          <p:nvPr>
            <p:ph type="title"/>
          </p:nvPr>
        </p:nvSpPr>
        <p:spPr/>
        <p:txBody>
          <a:bodyPr/>
          <a:lstStyle/>
          <a:p>
            <a:r>
              <a:rPr lang="en-US" dirty="0"/>
              <a:t>Conclusions</a:t>
            </a:r>
          </a:p>
        </p:txBody>
      </p:sp>
      <p:sp>
        <p:nvSpPr>
          <p:cNvPr id="6" name="Content Placeholder 2">
            <a:extLst>
              <a:ext uri="{FF2B5EF4-FFF2-40B4-BE49-F238E27FC236}">
                <a16:creationId xmlns:a16="http://schemas.microsoft.com/office/drawing/2014/main" id="{1D2613D9-8B07-B816-EFCB-A92573AAD8B9}"/>
              </a:ext>
            </a:extLst>
          </p:cNvPr>
          <p:cNvSpPr>
            <a:spLocks noGrp="1"/>
          </p:cNvSpPr>
          <p:nvPr>
            <p:ph idx="11"/>
          </p:nvPr>
        </p:nvSpPr>
        <p:spPr>
          <a:xfrm>
            <a:off x="876387" y="4784089"/>
            <a:ext cx="8131087" cy="280036"/>
          </a:xfrm>
        </p:spPr>
        <p:txBody>
          <a:bodyPr>
            <a:normAutofit/>
          </a:bodyPr>
          <a:lstStyle/>
          <a:p>
            <a:r>
              <a:rPr lang="en-US" dirty="0"/>
              <a:t>References: “Soft Tissue Reconstruction.” Lattice Medical, https://</a:t>
            </a:r>
            <a:r>
              <a:rPr lang="en-US" dirty="0" err="1"/>
              <a:t>www.lattice-medical.com</a:t>
            </a:r>
            <a:r>
              <a:rPr lang="en-US" dirty="0"/>
              <a:t>/.   </a:t>
            </a:r>
          </a:p>
        </p:txBody>
      </p:sp>
      <p:graphicFrame>
        <p:nvGraphicFramePr>
          <p:cNvPr id="7" name="Diagram 6">
            <a:extLst>
              <a:ext uri="{FF2B5EF4-FFF2-40B4-BE49-F238E27FC236}">
                <a16:creationId xmlns:a16="http://schemas.microsoft.com/office/drawing/2014/main" id="{FC74EF7B-8525-C69E-1122-94676AE9A2B0}"/>
              </a:ext>
            </a:extLst>
          </p:cNvPr>
          <p:cNvGraphicFramePr/>
          <p:nvPr>
            <p:extLst>
              <p:ext uri="{D42A27DB-BD31-4B8C-83A1-F6EECF244321}">
                <p14:modId xmlns:p14="http://schemas.microsoft.com/office/powerpoint/2010/main" val="3096365833"/>
              </p:ext>
            </p:extLst>
          </p:nvPr>
        </p:nvGraphicFramePr>
        <p:xfrm>
          <a:off x="1995813" y="1215025"/>
          <a:ext cx="5152373" cy="346388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2" name="Audio 11">
            <a:hlinkClick r:id="" action="ppaction://media"/>
            <a:extLst>
              <a:ext uri="{FF2B5EF4-FFF2-40B4-BE49-F238E27FC236}">
                <a16:creationId xmlns:a16="http://schemas.microsoft.com/office/drawing/2014/main" id="{C1C19C50-778E-5A9A-5B81-CC97173690A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983859129"/>
      </p:ext>
    </p:extLst>
  </p:cSld>
  <p:clrMapOvr>
    <a:masterClrMapping/>
  </p:clrMapOvr>
  <mc:AlternateContent xmlns:mc="http://schemas.openxmlformats.org/markup-compatibility/2006" xmlns:p14="http://schemas.microsoft.com/office/powerpoint/2010/main">
    <mc:Choice Requires="p14">
      <p:transition spd="slow" p14:dur="2000" advTm="50976"/>
    </mc:Choice>
    <mc:Fallback xmlns="">
      <p:transition spd="slow" advTm="509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47449-2424-D12D-FF7B-D6374988FBB9}"/>
              </a:ext>
            </a:extLst>
          </p:cNvPr>
          <p:cNvSpPr>
            <a:spLocks noGrp="1"/>
          </p:cNvSpPr>
          <p:nvPr>
            <p:ph type="title"/>
          </p:nvPr>
        </p:nvSpPr>
        <p:spPr/>
        <p:txBody>
          <a:bodyPr/>
          <a:lstStyle/>
          <a:p>
            <a:r>
              <a:rPr lang="en-US" dirty="0"/>
              <a:t>References</a:t>
            </a:r>
          </a:p>
        </p:txBody>
      </p:sp>
      <p:sp>
        <p:nvSpPr>
          <p:cNvPr id="5" name="Content Placeholder 4">
            <a:extLst>
              <a:ext uri="{FF2B5EF4-FFF2-40B4-BE49-F238E27FC236}">
                <a16:creationId xmlns:a16="http://schemas.microsoft.com/office/drawing/2014/main" id="{BD0F4932-043E-0A98-0812-FD994E5726F2}"/>
              </a:ext>
            </a:extLst>
          </p:cNvPr>
          <p:cNvSpPr>
            <a:spLocks noGrp="1"/>
          </p:cNvSpPr>
          <p:nvPr>
            <p:ph idx="1"/>
          </p:nvPr>
        </p:nvSpPr>
        <p:spPr>
          <a:xfrm>
            <a:off x="149313" y="1089764"/>
            <a:ext cx="8858161" cy="3770335"/>
          </a:xfrm>
          <a:ln>
            <a:noFill/>
          </a:ln>
        </p:spPr>
        <p:txBody>
          <a:bodyPr>
            <a:normAutofit fontScale="70000" lnSpcReduction="20000"/>
          </a:bodyPr>
          <a:lstStyle/>
          <a:p>
            <a:pPr marL="342900" indent="-342900">
              <a:buFont typeface="+mj-lt"/>
              <a:buAutoNum type="arabicPeriod"/>
            </a:pPr>
            <a:r>
              <a:rPr lang="en-US" sz="1800" dirty="0" err="1">
                <a:effectLst/>
              </a:rPr>
              <a:t>Faglin</a:t>
            </a:r>
            <a:r>
              <a:rPr lang="en-US" sz="1800" dirty="0">
                <a:effectLst/>
              </a:rPr>
              <a:t>, Pierre, et al. “Rationale for the Design of 3D-Printable Bioresorbable Tissue-Engineering Chambers to Promote the Growth of Adipose Tissue.” Scientific Reports, Vol. 10, No. 1, 2020, https://</a:t>
            </a:r>
            <a:r>
              <a:rPr lang="en-US" sz="1800" dirty="0" err="1">
                <a:effectLst/>
              </a:rPr>
              <a:t>doi.org</a:t>
            </a:r>
            <a:r>
              <a:rPr lang="en-US" sz="1800" dirty="0">
                <a:effectLst/>
              </a:rPr>
              <a:t>/10.1038/s41598-020-68776-8. </a:t>
            </a:r>
            <a:endParaRPr lang="en-US" b="0" i="0" u="none" strike="noStrike" dirty="0">
              <a:solidFill>
                <a:srgbClr val="000000"/>
              </a:solidFill>
              <a:effectLst/>
            </a:endParaRPr>
          </a:p>
          <a:p>
            <a:pPr marL="342900" indent="-342900">
              <a:buFont typeface="+mj-lt"/>
              <a:buAutoNum type="arabicPeriod"/>
            </a:pPr>
            <a:r>
              <a:rPr lang="en-US" b="0" i="0" u="none" strike="noStrike" dirty="0">
                <a:solidFill>
                  <a:srgbClr val="000000"/>
                </a:solidFill>
                <a:effectLst/>
              </a:rPr>
              <a:t>“Gummy Bear Implants Offer a Stable Shape and Added Safety.” Oren Z. </a:t>
            </a:r>
            <a:r>
              <a:rPr lang="en-US" b="0" i="0" u="none" strike="noStrike" dirty="0" err="1">
                <a:solidFill>
                  <a:srgbClr val="000000"/>
                </a:solidFill>
                <a:effectLst/>
              </a:rPr>
              <a:t>Lerman</a:t>
            </a:r>
            <a:r>
              <a:rPr lang="en-US" b="0" i="0" u="none" strike="noStrike" dirty="0">
                <a:solidFill>
                  <a:srgbClr val="000000"/>
                </a:solidFill>
                <a:effectLst/>
              </a:rPr>
              <a:t>, MD, https://</a:t>
            </a:r>
            <a:r>
              <a:rPr lang="en-US" b="0" i="0" u="none" strike="noStrike" dirty="0" err="1">
                <a:solidFill>
                  <a:srgbClr val="000000"/>
                </a:solidFill>
                <a:effectLst/>
              </a:rPr>
              <a:t>www.orenlerman.com</a:t>
            </a:r>
            <a:r>
              <a:rPr lang="en-US" b="0" i="0" u="none" strike="noStrike" dirty="0">
                <a:solidFill>
                  <a:srgbClr val="000000"/>
                </a:solidFill>
                <a:effectLst/>
              </a:rPr>
              <a:t>/procedures/breast-implants/gummy-bear. </a:t>
            </a:r>
          </a:p>
          <a:p>
            <a:pPr marL="342900" indent="-342900">
              <a:buFont typeface="+mj-lt"/>
              <a:buAutoNum type="arabicPeriod"/>
            </a:pPr>
            <a:r>
              <a:rPr lang="en-US" sz="1800" dirty="0">
                <a:effectLst/>
                <a:latin typeface="Tahoma" panose="020B0604030504040204" pitchFamily="34" charset="0"/>
                <a:ea typeface="Times New Roman" panose="02020603050405020304" pitchFamily="18" charset="0"/>
                <a:cs typeface="Arial" panose="020B0604020202020204" pitchFamily="34" charset="0"/>
              </a:rPr>
              <a:t>“Soft Tissue Reconstruction.” </a:t>
            </a:r>
            <a:r>
              <a:rPr lang="en-US" sz="1800" i="1" dirty="0">
                <a:effectLst/>
                <a:latin typeface="Tahoma" panose="020B0604030504040204" pitchFamily="34" charset="0"/>
                <a:ea typeface="Times New Roman" panose="02020603050405020304" pitchFamily="18" charset="0"/>
                <a:cs typeface="Arial" panose="020B0604020202020204" pitchFamily="34" charset="0"/>
              </a:rPr>
              <a:t>Lattice Medical</a:t>
            </a:r>
            <a:r>
              <a:rPr lang="en-US" sz="1800" dirty="0">
                <a:effectLst/>
                <a:latin typeface="Tahoma" panose="020B0604030504040204" pitchFamily="34" charset="0"/>
                <a:ea typeface="Times New Roman" panose="02020603050405020304" pitchFamily="18" charset="0"/>
                <a:cs typeface="Arial" panose="020B0604020202020204" pitchFamily="34" charset="0"/>
              </a:rPr>
              <a:t>, https://</a:t>
            </a:r>
            <a:r>
              <a:rPr lang="en-US" sz="1800" dirty="0" err="1">
                <a:effectLst/>
                <a:latin typeface="Tahoma" panose="020B0604030504040204" pitchFamily="34" charset="0"/>
                <a:ea typeface="Times New Roman" panose="02020603050405020304" pitchFamily="18" charset="0"/>
                <a:cs typeface="Arial" panose="020B0604020202020204" pitchFamily="34" charset="0"/>
              </a:rPr>
              <a:t>www.lattice-medical.com</a:t>
            </a:r>
            <a:r>
              <a:rPr lang="en-US" sz="1800" dirty="0">
                <a:effectLst/>
                <a:latin typeface="Tahoma" panose="020B0604030504040204" pitchFamily="34" charset="0"/>
                <a:ea typeface="Times New Roman" panose="02020603050405020304" pitchFamily="18" charset="0"/>
                <a:cs typeface="Arial" panose="020B0604020202020204" pitchFamily="34" charset="0"/>
              </a:rPr>
              <a:t>/. </a:t>
            </a:r>
            <a:endParaRPr lang="en-US" b="0" i="0" u="none" strike="noStrike" dirty="0">
              <a:solidFill>
                <a:srgbClr val="000000"/>
              </a:solidFill>
              <a:effectLst/>
            </a:endParaRPr>
          </a:p>
          <a:p>
            <a:pPr marL="342900" indent="-342900">
              <a:buFont typeface="+mj-lt"/>
              <a:buAutoNum type="arabicPeriod"/>
            </a:pPr>
            <a:r>
              <a:rPr lang="en-US" b="0" i="0" u="none" strike="noStrike" dirty="0">
                <a:solidFill>
                  <a:srgbClr val="000000"/>
                </a:solidFill>
                <a:effectLst/>
              </a:rPr>
              <a:t>“Mastectomy.” </a:t>
            </a:r>
            <a:r>
              <a:rPr lang="en-US" b="0" i="1" u="none" strike="noStrike" dirty="0">
                <a:solidFill>
                  <a:srgbClr val="000000"/>
                </a:solidFill>
                <a:effectLst/>
              </a:rPr>
              <a:t>ACS</a:t>
            </a:r>
            <a:r>
              <a:rPr lang="en-US" b="0" i="0" u="none" strike="noStrike" dirty="0">
                <a:solidFill>
                  <a:srgbClr val="000000"/>
                </a:solidFill>
                <a:effectLst/>
              </a:rPr>
              <a:t>, https://</a:t>
            </a:r>
            <a:r>
              <a:rPr lang="en-US" b="0" i="0" u="none" strike="noStrike" dirty="0" err="1">
                <a:solidFill>
                  <a:srgbClr val="000000"/>
                </a:solidFill>
                <a:effectLst/>
              </a:rPr>
              <a:t>www.facs.org</a:t>
            </a:r>
            <a:r>
              <a:rPr lang="en-US" b="0" i="0" u="none" strike="noStrike" dirty="0">
                <a:solidFill>
                  <a:srgbClr val="000000"/>
                </a:solidFill>
                <a:effectLst/>
              </a:rPr>
              <a:t>/for-patients/home-skills-for-patients/breast-cancer-surgery/understanding-your-operation/mastectomy/. </a:t>
            </a:r>
          </a:p>
          <a:p>
            <a:pPr marL="342900" indent="-342900">
              <a:buFont typeface="+mj-lt"/>
              <a:buAutoNum type="arabicPeriod"/>
            </a:pPr>
            <a:r>
              <a:rPr lang="en-US" b="0" i="0" u="none" strike="noStrike" dirty="0">
                <a:solidFill>
                  <a:srgbClr val="000000"/>
                </a:solidFill>
                <a:effectLst/>
              </a:rPr>
              <a:t>“Press Report - LATTICE MEDICAL Announces the Success of the First Breast Reconstruction Operation with the MATTISSE Implant.” </a:t>
            </a:r>
            <a:r>
              <a:rPr lang="en-US" b="0" i="1" u="none" strike="noStrike" dirty="0">
                <a:solidFill>
                  <a:srgbClr val="000000"/>
                </a:solidFill>
                <a:effectLst/>
              </a:rPr>
              <a:t>Lattice Medical</a:t>
            </a:r>
            <a:r>
              <a:rPr lang="en-US" b="0" i="0" u="none" strike="noStrike" dirty="0">
                <a:solidFill>
                  <a:srgbClr val="000000"/>
                </a:solidFill>
                <a:effectLst/>
              </a:rPr>
              <a:t>, https://</a:t>
            </a:r>
            <a:r>
              <a:rPr lang="en-US" b="0" i="0" u="none" strike="noStrike" dirty="0" err="1">
                <a:solidFill>
                  <a:srgbClr val="000000"/>
                </a:solidFill>
                <a:effectLst/>
              </a:rPr>
              <a:t>www.lattice-medical.com</a:t>
            </a:r>
            <a:r>
              <a:rPr lang="en-US" b="0" i="0" u="none" strike="noStrike" dirty="0">
                <a:solidFill>
                  <a:srgbClr val="000000"/>
                </a:solidFill>
                <a:effectLst/>
              </a:rPr>
              <a:t>/wp-content/uploads/2022/09/CP-LATTICE-MEDICAL-FIH-FIRST-PATIENT-WITH-MATTISSE-</a:t>
            </a:r>
            <a:r>
              <a:rPr lang="en-US" b="0" i="0" u="none" strike="noStrike" dirty="0" err="1">
                <a:solidFill>
                  <a:srgbClr val="000000"/>
                </a:solidFill>
                <a:effectLst/>
              </a:rPr>
              <a:t>UK.pdf</a:t>
            </a:r>
            <a:r>
              <a:rPr lang="en-US" b="0" i="0" u="none" strike="noStrike" dirty="0">
                <a:solidFill>
                  <a:srgbClr val="000000"/>
                </a:solidFill>
                <a:effectLst/>
              </a:rPr>
              <a:t>. </a:t>
            </a:r>
          </a:p>
          <a:p>
            <a:pPr marL="342900" indent="-342900">
              <a:buFont typeface="+mj-lt"/>
              <a:buAutoNum type="arabicPeriod"/>
            </a:pPr>
            <a:r>
              <a:rPr lang="en-US" b="0" i="0" u="none" strike="noStrike" dirty="0">
                <a:solidFill>
                  <a:srgbClr val="000000"/>
                </a:solidFill>
                <a:effectLst/>
              </a:rPr>
              <a:t>“Saline vs Silicone Implants for Breast Augmentation.” Carmel Cosmetic and Plastic Surgeons, https://</a:t>
            </a:r>
            <a:r>
              <a:rPr lang="en-US" b="0" i="0" u="none" strike="noStrike" dirty="0" err="1">
                <a:solidFill>
                  <a:srgbClr val="000000"/>
                </a:solidFill>
                <a:effectLst/>
              </a:rPr>
              <a:t>www.carmelcosmeticsurgeons.com</a:t>
            </a:r>
            <a:r>
              <a:rPr lang="en-US" b="0" i="0" u="none" strike="noStrike" dirty="0">
                <a:solidFill>
                  <a:srgbClr val="000000"/>
                </a:solidFill>
                <a:effectLst/>
              </a:rPr>
              <a:t>/blog/2019/09/05/saline-vs-silicone-implants-for-201521. </a:t>
            </a:r>
          </a:p>
          <a:p>
            <a:pPr marL="342900" indent="-342900">
              <a:buFont typeface="+mj-lt"/>
              <a:buAutoNum type="arabicPeriod"/>
            </a:pPr>
            <a:endParaRPr lang="en-US" b="0" i="0" u="none" strike="noStrike" dirty="0">
              <a:solidFill>
                <a:srgbClr val="000000"/>
              </a:solidFill>
              <a:effectLst/>
            </a:endParaRPr>
          </a:p>
          <a:p>
            <a:pPr marL="342900" indent="-342900">
              <a:buFont typeface="+mj-lt"/>
              <a:buAutoNum type="arabicPeriod"/>
            </a:pPr>
            <a:endParaRPr lang="en-US" dirty="0"/>
          </a:p>
        </p:txBody>
      </p:sp>
    </p:spTree>
    <p:extLst>
      <p:ext uri="{BB962C8B-B14F-4D97-AF65-F5344CB8AC3E}">
        <p14:creationId xmlns:p14="http://schemas.microsoft.com/office/powerpoint/2010/main" val="3866020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Johns Hopkins Whiting School of Engineering logo"/>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4920" y="1935733"/>
            <a:ext cx="2334159" cy="1562233"/>
          </a:xfrm>
          <a:prstGeom prst="rect">
            <a:avLst/>
          </a:prstGeom>
        </p:spPr>
      </p:pic>
    </p:spTree>
    <p:extLst>
      <p:ext uri="{BB962C8B-B14F-4D97-AF65-F5344CB8AC3E}">
        <p14:creationId xmlns:p14="http://schemas.microsoft.com/office/powerpoint/2010/main" val="312011387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5&quot;/&gt;&lt;/TableIndex&gt;&lt;/ShapeTextInfo&gt;"/>
</p:tagLst>
</file>

<file path=ppt/tags/tag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5&quot;/&gt;&lt;/TableIndex&gt;&lt;/ShapeTextInfo&gt;"/>
</p:tagLst>
</file>

<file path=ppt/theme/theme1.xml><?xml version="1.0" encoding="utf-8"?>
<a:theme xmlns:a="http://schemas.openxmlformats.org/drawingml/2006/main" name="Biomimetics_Hamilton_Module1_LectureA_EPtemplat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EP Accessible PP Template" id="{59824CC5-13D1-459B-9533-97C940BA4BAB}" vid="{E9B53D7F-C06A-4AA8-94D8-651D51A9EE72}"/>
    </a:ext>
  </a:extLst>
</a:theme>
</file>

<file path=ppt/theme/theme2.xml><?xml version="1.0" encoding="utf-8"?>
<a:theme xmlns:a="http://schemas.openxmlformats.org/drawingml/2006/main" name="Copyright slid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Accessible PP Template" id="{59824CC5-13D1-459B-9533-97C940BA4BAB}" vid="{07F2333C-525C-4926-A638-BF5C1F43A53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85300</TotalTime>
  <Words>610</Words>
  <Application>Microsoft Macintosh PowerPoint</Application>
  <PresentationFormat>On-screen Show (16:9)</PresentationFormat>
  <Paragraphs>71</Paragraphs>
  <Slides>9</Slides>
  <Notes>4</Notes>
  <HiddenSlides>0</HiddenSlides>
  <MMClips>7</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9</vt:i4>
      </vt:variant>
    </vt:vector>
  </HeadingPairs>
  <TitlesOfParts>
    <vt:vector size="20" baseType="lpstr">
      <vt:lpstr>ArialUnicodeMS</vt:lpstr>
      <vt:lpstr>Arial</vt:lpstr>
      <vt:lpstr>Bookman Old Style</vt:lpstr>
      <vt:lpstr>Calibri</vt:lpstr>
      <vt:lpstr>Cambria Math</vt:lpstr>
      <vt:lpstr>Georgia</vt:lpstr>
      <vt:lpstr>Lucida Grande</vt:lpstr>
      <vt:lpstr>Tahoma</vt:lpstr>
      <vt:lpstr>Wingdings</vt:lpstr>
      <vt:lpstr>Biomimetics_Hamilton_Module1_LectureA_EPtemplate</vt:lpstr>
      <vt:lpstr>Copyright slide</vt:lpstr>
      <vt:lpstr>PowerPoint Presentation</vt:lpstr>
      <vt:lpstr>Topic and Problem Statement</vt:lpstr>
      <vt:lpstr>Problem Description and Motivation</vt:lpstr>
      <vt:lpstr>Solution Landscape</vt:lpstr>
      <vt:lpstr>Product Description and Specifications</vt:lpstr>
      <vt:lpstr>Verification and Validation Studies</vt:lpstr>
      <vt:lpstr>Conclusions</vt:lpstr>
      <vt:lpstr>References</vt:lpstr>
      <vt:lpstr>PowerPoint Presentation</vt:lpstr>
    </vt:vector>
  </TitlesOfParts>
  <Manager/>
  <Company>Johns Hopkins</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Paul Huckett</dc:creator>
  <cp:keywords/>
  <dc:description>Author: Johns Hopkins University
The material in this presentation is subject to the copyright of the owners of the material and is being provided for educational purposes under rules of fair use for registered students in this course only. No additional copies of the copyrighted work may be made or distributed.
Template last modified 15 Sept. 2016</dc:description>
  <cp:lastModifiedBy>Emma Bertram</cp:lastModifiedBy>
  <cp:revision>824</cp:revision>
  <cp:lastPrinted>2021-08-15T20:26:25Z</cp:lastPrinted>
  <dcterms:created xsi:type="dcterms:W3CDTF">2017-01-30T18:25:44Z</dcterms:created>
  <dcterms:modified xsi:type="dcterms:W3CDTF">2022-12-07T00:27:59Z</dcterms:modified>
  <cp:category/>
</cp:coreProperties>
</file>